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6.svg" ContentType="image/svg+xml"/>
  <Override PartName="/ppt/media/image2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8958" r:id="rId3"/>
    <p:sldId id="9220" r:id="rId4"/>
    <p:sldId id="9221" r:id="rId6"/>
    <p:sldId id="8960" r:id="rId7"/>
    <p:sldId id="567" r:id="rId8"/>
    <p:sldId id="9170" r:id="rId9"/>
    <p:sldId id="9171" r:id="rId10"/>
    <p:sldId id="8942" r:id="rId11"/>
    <p:sldId id="9222" r:id="rId12"/>
    <p:sldId id="9223" r:id="rId13"/>
    <p:sldId id="9198" r:id="rId14"/>
    <p:sldId id="9224" r:id="rId15"/>
    <p:sldId id="9225" r:id="rId16"/>
    <p:sldId id="9226" r:id="rId17"/>
    <p:sldId id="9227" r:id="rId18"/>
    <p:sldId id="8962" r:id="rId19"/>
    <p:sldId id="9228" r:id="rId20"/>
    <p:sldId id="9208" r:id="rId21"/>
    <p:sldId id="9190" r:id="rId22"/>
    <p:sldId id="500" r:id="rId23"/>
    <p:sldId id="568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72" userDrawn="1">
          <p15:clr>
            <a:srgbClr val="A4A3A4"/>
          </p15:clr>
        </p15:guide>
        <p15:guide id="2" pos="765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18" userDrawn="1">
          <p15:clr>
            <a:srgbClr val="A4A3A4"/>
          </p15:clr>
        </p15:guide>
        <p15:guide id="6" orient="horz" pos="223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224" userDrawn="1">
          <p15:clr>
            <a:srgbClr val="A4A3A4"/>
          </p15:clr>
        </p15:guide>
        <p15:guide id="9" orient="horz" pos="2665" userDrawn="1">
          <p15:clr>
            <a:srgbClr val="A4A3A4"/>
          </p15:clr>
        </p15:guide>
        <p15:guide id="11" orient="horz" pos="1786" userDrawn="1">
          <p15:clr>
            <a:srgbClr val="A4A3A4"/>
          </p15:clr>
        </p15:guide>
        <p15:guide id="17" orient="horz" pos="2944" userDrawn="1">
          <p15:clr>
            <a:srgbClr val="A4A3A4"/>
          </p15:clr>
        </p15:guide>
        <p15:guide id="13" orient="horz" pos="3718" userDrawn="1">
          <p15:clr>
            <a:srgbClr val="A4A3A4"/>
          </p15:clr>
        </p15:guide>
        <p15:guide id="14" orient="horz" pos="939" userDrawn="1">
          <p15:clr>
            <a:srgbClr val="A4A3A4"/>
          </p15:clr>
        </p15:guide>
        <p15:guide id="15" orient="horz" pos="4183" userDrawn="1">
          <p15:clr>
            <a:srgbClr val="A4A3A4"/>
          </p15:clr>
        </p15:guide>
        <p15:guide id="16" orient="horz" pos="0" userDrawn="1">
          <p15:clr>
            <a:srgbClr val="A4A3A4"/>
          </p15:clr>
        </p15:guide>
        <p15:guide id="18" pos="623" userDrawn="1">
          <p15:clr>
            <a:srgbClr val="A4A3A4"/>
          </p15:clr>
        </p15:guide>
        <p15:guide id="19" pos="7280" userDrawn="1">
          <p15:clr>
            <a:srgbClr val="A4A3A4"/>
          </p15:clr>
        </p15:guide>
        <p15:guide id="20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3E34"/>
    <a:srgbClr val="EEE9D9"/>
    <a:srgbClr val="D51523"/>
    <a:srgbClr val="E80013"/>
    <a:srgbClr val="ED0012"/>
    <a:srgbClr val="46CEAE"/>
    <a:srgbClr val="202A36"/>
    <a:srgbClr val="0E96C6"/>
    <a:srgbClr val="57C6CF"/>
    <a:srgbClr val="568D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76" autoAdjust="0"/>
    <p:restoredTop sz="86034" autoAdjust="0"/>
  </p:normalViewPr>
  <p:slideViewPr>
    <p:cSldViewPr snapToGrid="0" showGuides="1">
      <p:cViewPr>
        <p:scale>
          <a:sx n="64" d="100"/>
          <a:sy n="64" d="100"/>
        </p:scale>
        <p:origin x="-750" y="-72"/>
      </p:cViewPr>
      <p:guideLst>
        <p:guide orient="horz" pos="3772"/>
        <p:guide pos="765"/>
        <p:guide pos="9596"/>
        <p:guide orient="horz" pos="4876"/>
        <p:guide orient="horz" pos="1318"/>
        <p:guide orient="horz" pos="223"/>
        <p:guide orient="horz" pos="5480"/>
        <p:guide pos="5224"/>
        <p:guide orient="horz" pos="2665"/>
        <p:guide orient="horz" pos="1786"/>
        <p:guide orient="horz" pos="2944"/>
        <p:guide orient="horz" pos="3718"/>
        <p:guide orient="horz" pos="939"/>
        <p:guide orient="horz" pos="4183"/>
        <p:guide orient="horz"/>
        <p:guide pos="623"/>
        <p:guide pos="728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55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699EB-6B6F-4303-84E5-698CBBF28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AEBB7-6866-45B9-8421-5FDF29CCA3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幻灯片图像占位符 2"/>
          <p:cNvSpPr/>
          <p:nvPr>
            <p:ph type="sldImg" idx="2"/>
          </p:nvPr>
        </p:nvSpPr>
        <p:spPr/>
      </p:sp>
      <p:sp>
        <p:nvSpPr>
          <p:cNvPr id="4" name="文本占位符 3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幻灯片图像占位符 2"/>
          <p:cNvSpPr/>
          <p:nvPr>
            <p:ph type="sldImg" idx="2"/>
          </p:nvPr>
        </p:nvSpPr>
        <p:spPr/>
      </p:sp>
      <p:sp>
        <p:nvSpPr>
          <p:cNvPr id="4" name="文本占位符 3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AEBB7-6866-45B9-8421-5FDF29CCA3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8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tags" Target="../tags/tag11.xml"/><Relationship Id="rId16" Type="http://schemas.openxmlformats.org/officeDocument/2006/relationships/image" Target="../media/image11.png"/><Relationship Id="rId15" Type="http://schemas.openxmlformats.org/officeDocument/2006/relationships/tags" Target="../tags/tag10.xml"/><Relationship Id="rId14" Type="http://schemas.openxmlformats.org/officeDocument/2006/relationships/image" Target="../media/image10.png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12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0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r="1578"/>
          <a:stretch>
            <a:fillRect/>
          </a:stretch>
        </p:blipFill>
        <p:spPr>
          <a:xfrm>
            <a:off x="2009218" y="923925"/>
            <a:ext cx="2656877" cy="5176962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256577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842328" y="869325"/>
            <a:ext cx="615553" cy="511935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大学生劳动教育（附微课视频）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537210" y="611505"/>
            <a:ext cx="11338560" cy="5634990"/>
          </a:xfrm>
          <a:prstGeom prst="rect">
            <a:avLst/>
          </a:prstGeom>
          <a:solidFill>
            <a:srgbClr val="FBF2E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 descr="卡通人物&#10;&#10;描述已自动生成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20962" r="16150" b="11338"/>
          <a:stretch>
            <a:fillRect/>
          </a:stretch>
        </p:blipFill>
        <p:spPr>
          <a:xfrm flipH="1">
            <a:off x="-145458" y="1777214"/>
            <a:ext cx="5714700" cy="4775034"/>
          </a:xfrm>
          <a:prstGeom prst="rect">
            <a:avLst/>
          </a:prstGeom>
        </p:spPr>
      </p:pic>
      <p:pic>
        <p:nvPicPr>
          <p:cNvPr id="15" name="图片 14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3126781" y="146749"/>
            <a:ext cx="6126692" cy="2697290"/>
          </a:xfrm>
          <a:prstGeom prst="rect">
            <a:avLst/>
          </a:prstGeom>
        </p:spPr>
      </p:pic>
      <p:pic>
        <p:nvPicPr>
          <p:cNvPr id="21" name="悠扬婉转充满希望的钢琴节奏背景乐_1分38秒">
            <a:hlinkClick r:id="" action="ppaction://media"/>
          </p:cNvPr>
          <p:cNvPicPr>
            <a:picLocks noChangeAspect="1"/>
          </p:cNvPicPr>
          <p:nvPr userDrawn="1">
            <a:audioFile r:link="rId6"/>
            <p:extLst>
              <p:ext uri="{DAA4B4D4-6D71-4841-9C94-3DE7FCFB9230}">
                <p14:media xmlns:p14="http://schemas.microsoft.com/office/powerpoint/2010/main" r:embed="rId7">
                  <p14:fade in="5000.000000" out="5000.000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93115" y="-80138"/>
            <a:ext cx="487363" cy="487363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4944151" y="146749"/>
            <a:ext cx="6126692" cy="2697290"/>
          </a:xfrm>
          <a:prstGeom prst="rect">
            <a:avLst/>
          </a:prstGeom>
        </p:spPr>
      </p:pic>
      <p:sp>
        <p:nvSpPr>
          <p:cNvPr id="16" name="TextBox 6"/>
          <p:cNvSpPr txBox="1"/>
          <p:nvPr userDrawn="1"/>
        </p:nvSpPr>
        <p:spPr>
          <a:xfrm>
            <a:off x="3856688" y="971518"/>
            <a:ext cx="6236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-300" dirty="0" smtClean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劳动</a:t>
            </a:r>
            <a:r>
              <a:rPr lang="zh-CN" altLang="en-US" sz="4800" spc="-300" dirty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教育</a:t>
            </a:r>
            <a:endParaRPr lang="zh-CN" altLang="en-US" sz="4800" spc="-300" dirty="0">
              <a:solidFill>
                <a:srgbClr val="FBF2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SUBTITLE">
  <p:cSld name="OBJECT_1">
    <p:bg>
      <p:bgPr>
        <a:solidFill>
          <a:srgbClr val="FFC39F"/>
        </a:solidFill>
        <a:effectLst/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title"/>
          </p:nvPr>
        </p:nvSpPr>
        <p:spPr>
          <a:xfrm>
            <a:off x="1183667" y="2557067"/>
            <a:ext cx="9824800" cy="12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SzPts val="6000"/>
              <a:buNone/>
              <a:defRPr sz="8000" i="0"/>
            </a:lvl1pPr>
            <a:lvl2pPr lvl="1" algn="ctr" rtl="0">
              <a:spcBef>
                <a:spcPct val="0"/>
              </a:spcBef>
              <a:spcAft>
                <a:spcPct val="0"/>
              </a:spcAft>
              <a:buSzPts val="3300"/>
              <a:buNone/>
              <a:defRPr sz="4400"/>
            </a:lvl2pPr>
            <a:lvl3pPr lvl="2" algn="ctr" rtl="0">
              <a:spcBef>
                <a:spcPct val="0"/>
              </a:spcBef>
              <a:spcAft>
                <a:spcPct val="0"/>
              </a:spcAft>
              <a:buSzPts val="3300"/>
              <a:buNone/>
              <a:defRPr sz="4400"/>
            </a:lvl3pPr>
            <a:lvl4pPr lvl="3" algn="ctr" rtl="0">
              <a:spcBef>
                <a:spcPct val="0"/>
              </a:spcBef>
              <a:spcAft>
                <a:spcPct val="0"/>
              </a:spcAft>
              <a:buSzPts val="3300"/>
              <a:buNone/>
              <a:defRPr sz="4400"/>
            </a:lvl4pPr>
            <a:lvl5pPr lvl="4" algn="ctr" rtl="0">
              <a:spcBef>
                <a:spcPct val="0"/>
              </a:spcBef>
              <a:spcAft>
                <a:spcPct val="0"/>
              </a:spcAft>
              <a:buSzPts val="3300"/>
              <a:buNone/>
              <a:defRPr sz="4400"/>
            </a:lvl5pPr>
            <a:lvl6pPr lvl="5" algn="ctr" rtl="0">
              <a:spcBef>
                <a:spcPct val="0"/>
              </a:spcBef>
              <a:spcAft>
                <a:spcPct val="0"/>
              </a:spcAft>
              <a:buSzPts val="3300"/>
              <a:buNone/>
              <a:defRPr sz="4400"/>
            </a:lvl6pPr>
            <a:lvl7pPr lvl="6" algn="ctr" rtl="0">
              <a:spcBef>
                <a:spcPct val="0"/>
              </a:spcBef>
              <a:spcAft>
                <a:spcPct val="0"/>
              </a:spcAft>
              <a:buSzPts val="3300"/>
              <a:buNone/>
              <a:defRPr sz="4400"/>
            </a:lvl7pPr>
            <a:lvl8pPr lvl="7" algn="ctr" rtl="0">
              <a:spcBef>
                <a:spcPct val="0"/>
              </a:spcBef>
              <a:spcAft>
                <a:spcPct val="0"/>
              </a:spcAft>
              <a:buSzPts val="3300"/>
              <a:buNone/>
              <a:defRPr sz="4400"/>
            </a:lvl8pPr>
            <a:lvl9pPr lvl="8" algn="ctr" rtl="0">
              <a:spcBef>
                <a:spcPct val="0"/>
              </a:spcBef>
              <a:spcAft>
                <a:spcPct val="0"/>
              </a:spcAft>
              <a:buSzPts val="3300"/>
              <a:buNone/>
              <a:defRPr sz="4400"/>
            </a:lvl9pPr>
          </a:lstStyle>
          <a:p/>
        </p:txBody>
      </p:sp>
      <p:sp>
        <p:nvSpPr>
          <p:cNvPr id="13" name="Google Shape;13;p3"/>
          <p:cNvSpPr txBox="1"/>
          <p:nvPr>
            <p:ph type="subTitle" idx="1"/>
          </p:nvPr>
        </p:nvSpPr>
        <p:spPr>
          <a:xfrm>
            <a:off x="3863233" y="3934433"/>
            <a:ext cx="4465600" cy="20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None/>
              <a:defRPr/>
            </a:lvl1pPr>
            <a:lvl2pPr lvl="1" algn="ctr" rtl="0">
              <a:spcBef>
                <a:spcPct val="0"/>
              </a:spcBef>
              <a:spcAft>
                <a:spcPct val="0"/>
              </a:spcAft>
              <a:buNone/>
              <a:defRPr sz="800"/>
            </a:lvl2pPr>
            <a:lvl3pPr lvl="2" algn="ctr" rtl="0">
              <a:spcBef>
                <a:spcPct val="0"/>
              </a:spcBef>
              <a:spcAft>
                <a:spcPct val="0"/>
              </a:spcAft>
              <a:buNone/>
              <a:defRPr sz="800"/>
            </a:lvl3pPr>
            <a:lvl4pPr lvl="3" algn="ctr" rtl="0">
              <a:spcBef>
                <a:spcPct val="0"/>
              </a:spcBef>
              <a:spcAft>
                <a:spcPct val="0"/>
              </a:spcAft>
              <a:buNone/>
              <a:defRPr sz="800"/>
            </a:lvl4pPr>
            <a:lvl5pPr lvl="4" algn="ctr" rtl="0">
              <a:spcBef>
                <a:spcPct val="0"/>
              </a:spcBef>
              <a:spcAft>
                <a:spcPct val="0"/>
              </a:spcAft>
              <a:buNone/>
              <a:defRPr sz="800"/>
            </a:lvl5pPr>
            <a:lvl6pPr lvl="5" algn="ctr" rtl="0">
              <a:spcBef>
                <a:spcPct val="0"/>
              </a:spcBef>
              <a:spcAft>
                <a:spcPct val="0"/>
              </a:spcAft>
              <a:buNone/>
              <a:defRPr sz="800"/>
            </a:lvl6pPr>
            <a:lvl7pPr lvl="6" algn="ctr" rtl="0">
              <a:spcBef>
                <a:spcPct val="0"/>
              </a:spcBef>
              <a:spcAft>
                <a:spcPct val="0"/>
              </a:spcAft>
              <a:buNone/>
              <a:defRPr sz="800"/>
            </a:lvl7pPr>
            <a:lvl8pPr lvl="7" algn="ctr" rtl="0">
              <a:spcBef>
                <a:spcPct val="0"/>
              </a:spcBef>
              <a:spcAft>
                <a:spcPct val="0"/>
              </a:spcAft>
              <a:buNone/>
              <a:defRPr sz="800"/>
            </a:lvl8pPr>
            <a:lvl9pPr lvl="8" algn="ctr" rtl="0">
              <a:spcBef>
                <a:spcPct val="0"/>
              </a:spcBef>
              <a:spcAft>
                <a:spcPct val="0"/>
              </a:spcAft>
              <a:buNone/>
              <a:defRPr sz="800"/>
            </a:lvl9pPr>
          </a:lstStyle>
          <a:p/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LE &amp; TWO COLUMNS">
  <p:cSld name="CUSTOM">
    <p:bg>
      <p:bgPr>
        <a:solidFill>
          <a:srgbClr val="434343"/>
        </a:solidFill>
        <a:effectLst/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/>
          <p:nvPr>
            <p:ph type="subTitle" idx="1"/>
          </p:nvPr>
        </p:nvSpPr>
        <p:spPr>
          <a:xfrm>
            <a:off x="1993616" y="4249233"/>
            <a:ext cx="3436000" cy="93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9pPr>
          </a:lstStyle>
          <a:p/>
        </p:txBody>
      </p:sp>
      <p:sp>
        <p:nvSpPr>
          <p:cNvPr id="40" name="Google Shape;40;p8"/>
          <p:cNvSpPr txBox="1"/>
          <p:nvPr>
            <p:ph type="title"/>
          </p:nvPr>
        </p:nvSpPr>
        <p:spPr>
          <a:xfrm>
            <a:off x="2704067" y="35328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 i="0">
                <a:solidFill>
                  <a:srgbClr val="FFC39F"/>
                </a:solidFill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9pPr>
          </a:lstStyle>
          <a:p/>
        </p:txBody>
      </p:sp>
      <p:sp>
        <p:nvSpPr>
          <p:cNvPr id="41" name="Google Shape;41;p8"/>
          <p:cNvSpPr txBox="1"/>
          <p:nvPr>
            <p:ph type="title" idx="2"/>
          </p:nvPr>
        </p:nvSpPr>
        <p:spPr>
          <a:xfrm>
            <a:off x="940000" y="455333"/>
            <a:ext cx="103120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200"/>
              <a:buNone/>
              <a:defRPr sz="2935" i="0">
                <a:solidFill>
                  <a:srgbClr val="FFC39F"/>
                </a:solidFill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400"/>
              <a:buNone/>
              <a:defRPr sz="3200">
                <a:solidFill>
                  <a:srgbClr val="FFC39F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400"/>
              <a:buNone/>
              <a:defRPr sz="3200">
                <a:solidFill>
                  <a:srgbClr val="FFC39F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400"/>
              <a:buNone/>
              <a:defRPr sz="3200">
                <a:solidFill>
                  <a:srgbClr val="FFC39F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400"/>
              <a:buNone/>
              <a:defRPr sz="3200">
                <a:solidFill>
                  <a:srgbClr val="FFC39F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400"/>
              <a:buNone/>
              <a:defRPr sz="3200">
                <a:solidFill>
                  <a:srgbClr val="FFC39F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400"/>
              <a:buNone/>
              <a:defRPr sz="3200">
                <a:solidFill>
                  <a:srgbClr val="FFC39F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400"/>
              <a:buNone/>
              <a:defRPr sz="3200">
                <a:solidFill>
                  <a:srgbClr val="FFC39F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400"/>
              <a:buNone/>
              <a:defRPr sz="3200">
                <a:solidFill>
                  <a:srgbClr val="FFC39F"/>
                </a:solidFill>
              </a:defRPr>
            </a:lvl9pPr>
          </a:lstStyle>
          <a:p/>
        </p:txBody>
      </p:sp>
      <p:sp>
        <p:nvSpPr>
          <p:cNvPr id="42" name="Google Shape;42;p8"/>
          <p:cNvSpPr txBox="1"/>
          <p:nvPr>
            <p:ph type="subTitle" idx="3"/>
          </p:nvPr>
        </p:nvSpPr>
        <p:spPr>
          <a:xfrm>
            <a:off x="6762399" y="4249233"/>
            <a:ext cx="3436000" cy="93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9pPr>
          </a:lstStyle>
          <a:p/>
        </p:txBody>
      </p:sp>
      <p:sp>
        <p:nvSpPr>
          <p:cNvPr id="43" name="Google Shape;43;p8"/>
          <p:cNvSpPr txBox="1"/>
          <p:nvPr>
            <p:ph type="title" idx="4"/>
          </p:nvPr>
        </p:nvSpPr>
        <p:spPr>
          <a:xfrm>
            <a:off x="7472833" y="3532883"/>
            <a:ext cx="2020800" cy="5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 i="0">
                <a:solidFill>
                  <a:srgbClr val="FFC39F"/>
                </a:solidFill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1600"/>
              <a:buNone/>
              <a:defRPr sz="2135">
                <a:solidFill>
                  <a:srgbClr val="FFC39F"/>
                </a:solidFill>
              </a:defRPr>
            </a:lvl9pPr>
          </a:lstStyle>
          <a:p/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1">
  <p:cSld name="CUSTOM_12_1">
    <p:bg>
      <p:bgPr>
        <a:solidFill>
          <a:srgbClr val="434343"/>
        </a:solidFill>
        <a:effectLst/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type="title"/>
          </p:nvPr>
        </p:nvSpPr>
        <p:spPr>
          <a:xfrm flipH="1">
            <a:off x="5705599" y="2412367"/>
            <a:ext cx="5397200" cy="8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3300"/>
              <a:buNone/>
              <a:defRPr i="0">
                <a:solidFill>
                  <a:srgbClr val="FFC39F"/>
                </a:solidFill>
              </a:defRPr>
            </a:lvl1pPr>
            <a:lvl2pPr lvl="1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500"/>
              <a:buNone/>
              <a:defRPr sz="3335">
                <a:solidFill>
                  <a:srgbClr val="FFC39F"/>
                </a:solidFill>
              </a:defRPr>
            </a:lvl2pPr>
            <a:lvl3pPr lvl="2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500"/>
              <a:buNone/>
              <a:defRPr sz="3335">
                <a:solidFill>
                  <a:srgbClr val="FFC39F"/>
                </a:solidFill>
              </a:defRPr>
            </a:lvl3pPr>
            <a:lvl4pPr lvl="3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500"/>
              <a:buNone/>
              <a:defRPr sz="3335">
                <a:solidFill>
                  <a:srgbClr val="FFC39F"/>
                </a:solidFill>
              </a:defRPr>
            </a:lvl4pPr>
            <a:lvl5pPr lvl="4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500"/>
              <a:buNone/>
              <a:defRPr sz="3335">
                <a:solidFill>
                  <a:srgbClr val="FFC39F"/>
                </a:solidFill>
              </a:defRPr>
            </a:lvl5pPr>
            <a:lvl6pPr lvl="5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500"/>
              <a:buNone/>
              <a:defRPr sz="3335">
                <a:solidFill>
                  <a:srgbClr val="FFC39F"/>
                </a:solidFill>
              </a:defRPr>
            </a:lvl6pPr>
            <a:lvl7pPr lvl="6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500"/>
              <a:buNone/>
              <a:defRPr sz="3335">
                <a:solidFill>
                  <a:srgbClr val="FFC39F"/>
                </a:solidFill>
              </a:defRPr>
            </a:lvl7pPr>
            <a:lvl8pPr lvl="7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500"/>
              <a:buNone/>
              <a:defRPr sz="3335">
                <a:solidFill>
                  <a:srgbClr val="FFC39F"/>
                </a:solidFill>
              </a:defRPr>
            </a:lvl8pPr>
            <a:lvl9pPr lvl="8" algn="r" rtl="0">
              <a:spcBef>
                <a:spcPct val="0"/>
              </a:spcBef>
              <a:spcAft>
                <a:spcPct val="0"/>
              </a:spcAft>
              <a:buClr>
                <a:srgbClr val="FFC39F"/>
              </a:buClr>
              <a:buSzPts val="2500"/>
              <a:buNone/>
              <a:defRPr sz="3335">
                <a:solidFill>
                  <a:srgbClr val="FFC39F"/>
                </a:solidFill>
              </a:defRPr>
            </a:lvl9pPr>
          </a:lstStyle>
          <a:p/>
        </p:txBody>
      </p:sp>
      <p:sp>
        <p:nvSpPr>
          <p:cNvPr id="54" name="Google Shape;54;p10"/>
          <p:cNvSpPr txBox="1"/>
          <p:nvPr>
            <p:ph type="subTitle" idx="1"/>
          </p:nvPr>
        </p:nvSpPr>
        <p:spPr>
          <a:xfrm flipH="1">
            <a:off x="7916800" y="3344867"/>
            <a:ext cx="3186000" cy="47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spcBef>
                <a:spcPct val="0"/>
              </a:spcBef>
              <a:spcAft>
                <a:spcPct val="0"/>
              </a:spcAft>
              <a:buNone/>
              <a:defRPr sz="1465">
                <a:solidFill>
                  <a:srgbClr val="FFC39F"/>
                </a:solidFill>
              </a:defRPr>
            </a:lvl1pPr>
            <a:lvl2pPr lvl="1" algn="r" rtl="0">
              <a:spcBef>
                <a:spcPct val="0"/>
              </a:spcBef>
              <a:spcAft>
                <a:spcPct val="0"/>
              </a:spcAft>
              <a:buNone/>
              <a:defRPr sz="800">
                <a:solidFill>
                  <a:srgbClr val="FFC39F"/>
                </a:solidFill>
              </a:defRPr>
            </a:lvl2pPr>
            <a:lvl3pPr lvl="2" algn="r" rtl="0">
              <a:spcBef>
                <a:spcPct val="0"/>
              </a:spcBef>
              <a:spcAft>
                <a:spcPct val="0"/>
              </a:spcAft>
              <a:buNone/>
              <a:defRPr sz="800">
                <a:solidFill>
                  <a:srgbClr val="FFC39F"/>
                </a:solidFill>
              </a:defRPr>
            </a:lvl3pPr>
            <a:lvl4pPr lvl="3" algn="r" rtl="0">
              <a:spcBef>
                <a:spcPct val="0"/>
              </a:spcBef>
              <a:spcAft>
                <a:spcPct val="0"/>
              </a:spcAft>
              <a:buNone/>
              <a:defRPr sz="800">
                <a:solidFill>
                  <a:srgbClr val="FFC39F"/>
                </a:solidFill>
              </a:defRPr>
            </a:lvl4pPr>
            <a:lvl5pPr lvl="4" algn="r" rtl="0">
              <a:spcBef>
                <a:spcPct val="0"/>
              </a:spcBef>
              <a:spcAft>
                <a:spcPct val="0"/>
              </a:spcAft>
              <a:buNone/>
              <a:defRPr sz="800">
                <a:solidFill>
                  <a:srgbClr val="FFC39F"/>
                </a:solidFill>
              </a:defRPr>
            </a:lvl5pPr>
            <a:lvl6pPr lvl="5" algn="r" rtl="0">
              <a:spcBef>
                <a:spcPct val="0"/>
              </a:spcBef>
              <a:spcAft>
                <a:spcPct val="0"/>
              </a:spcAft>
              <a:buNone/>
              <a:defRPr sz="800">
                <a:solidFill>
                  <a:srgbClr val="FFC39F"/>
                </a:solidFill>
              </a:defRPr>
            </a:lvl6pPr>
            <a:lvl7pPr lvl="6" algn="r" rtl="0">
              <a:spcBef>
                <a:spcPct val="0"/>
              </a:spcBef>
              <a:spcAft>
                <a:spcPct val="0"/>
              </a:spcAft>
              <a:buNone/>
              <a:defRPr sz="800">
                <a:solidFill>
                  <a:srgbClr val="FFC39F"/>
                </a:solidFill>
              </a:defRPr>
            </a:lvl7pPr>
            <a:lvl8pPr lvl="7" algn="r" rtl="0">
              <a:spcBef>
                <a:spcPct val="0"/>
              </a:spcBef>
              <a:spcAft>
                <a:spcPct val="0"/>
              </a:spcAft>
              <a:buNone/>
              <a:defRPr sz="800">
                <a:solidFill>
                  <a:srgbClr val="FFC39F"/>
                </a:solidFill>
              </a:defRPr>
            </a:lvl8pPr>
            <a:lvl9pPr lvl="8" algn="r" rtl="0">
              <a:spcBef>
                <a:spcPct val="0"/>
              </a:spcBef>
              <a:spcAft>
                <a:spcPct val="0"/>
              </a:spcAft>
              <a:buNone/>
              <a:defRPr sz="800">
                <a:solidFill>
                  <a:srgbClr val="FFC39F"/>
                </a:solidFill>
              </a:defRPr>
            </a:lvl9pPr>
          </a:lstStyle>
          <a:p/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 &amp; TEXT">
  <p:cSld name="CUSTOM_6">
    <p:bg>
      <p:bgPr>
        <a:solidFill>
          <a:srgbClr val="434343"/>
        </a:solidFill>
        <a:effectLst/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type="title"/>
          </p:nvPr>
        </p:nvSpPr>
        <p:spPr>
          <a:xfrm>
            <a:off x="2486367" y="3155967"/>
            <a:ext cx="7219600" cy="808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None/>
              <a:defRPr sz="9600">
                <a:solidFill>
                  <a:srgbClr val="FFC39F"/>
                </a:solidFill>
              </a:defRPr>
            </a:lvl9pPr>
          </a:lstStyle>
          <a:p/>
        </p:txBody>
      </p:sp>
      <p:sp>
        <p:nvSpPr>
          <p:cNvPr id="59" name="Google Shape;59;p12"/>
          <p:cNvSpPr txBox="1"/>
          <p:nvPr>
            <p:ph type="subTitle" idx="1"/>
          </p:nvPr>
        </p:nvSpPr>
        <p:spPr>
          <a:xfrm>
            <a:off x="2486367" y="4086167"/>
            <a:ext cx="7219200" cy="93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1pPr>
            <a:lvl2pPr lvl="1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2pPr>
            <a:lvl3pPr lvl="2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3pPr>
            <a:lvl4pPr lvl="3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4pPr>
            <a:lvl5pPr lvl="4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5pPr>
            <a:lvl6pPr lvl="5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6pPr>
            <a:lvl7pPr lvl="6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7pPr>
            <a:lvl8pPr lvl="7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8pPr>
            <a:lvl9pPr lvl="8" algn="ctr" rtl="0">
              <a:spcBef>
                <a:spcPct val="0"/>
              </a:spcBef>
              <a:spcAft>
                <a:spcPct val="0"/>
              </a:spcAft>
              <a:buNone/>
              <a:defRPr>
                <a:solidFill>
                  <a:srgbClr val="FFC39F"/>
                </a:solidFill>
              </a:defRPr>
            </a:lvl9pPr>
          </a:lstStyle>
          <a:p/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/>
          <p:cNvSpPr/>
          <p:nvPr userDrawn="1"/>
        </p:nvSpPr>
        <p:spPr>
          <a:xfrm>
            <a:off x="267337" y="34671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摘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22" name="矩形: 圆角 21"/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B12916-0A19-458E-B4F7-782BB6875D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397D1-B2D8-4B45-B9BD-7AC9F98BC2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 flipH="1">
            <a:off x="10742930" y="0"/>
            <a:ext cx="1506220" cy="68580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 flipH="1">
            <a:off x="0" y="0"/>
            <a:ext cx="1506220" cy="68580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52578" r="8153" b="16221"/>
          <a:stretch>
            <a:fillRect/>
          </a:stretch>
        </p:blipFill>
        <p:spPr>
          <a:xfrm rot="16200000">
            <a:off x="8063865" y="2663190"/>
            <a:ext cx="6858000" cy="15328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" t="57064" r="2445" b="7999"/>
          <a:stretch>
            <a:fillRect/>
          </a:stretch>
        </p:blipFill>
        <p:spPr>
          <a:xfrm rot="5400000">
            <a:off x="-2519680" y="2520315"/>
            <a:ext cx="6546850" cy="1506855"/>
          </a:xfrm>
          <a:prstGeom prst="rect">
            <a:avLst/>
          </a:prstGeom>
        </p:spPr>
      </p:pic>
      <p:pic>
        <p:nvPicPr>
          <p:cNvPr id="11" name="图片 10" descr="背景图案&#10;&#10;中度可信度描述已自动生成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2"/>
          <a:stretch>
            <a:fillRect/>
          </a:stretch>
        </p:blipFill>
        <p:spPr>
          <a:xfrm rot="5400000">
            <a:off x="10835102" y="139401"/>
            <a:ext cx="1343598" cy="1064796"/>
          </a:xfrm>
          <a:custGeom>
            <a:avLst/>
            <a:gdLst>
              <a:gd name="connsiteX0" fmla="*/ 0 w 1343598"/>
              <a:gd name="connsiteY0" fmla="*/ 1064796 h 1064796"/>
              <a:gd name="connsiteX1" fmla="*/ 0 w 1343598"/>
              <a:gd name="connsiteY1" fmla="*/ 0 h 1064796"/>
              <a:gd name="connsiteX2" fmla="*/ 1343598 w 1343598"/>
              <a:gd name="connsiteY2" fmla="*/ 0 h 1064796"/>
              <a:gd name="connsiteX3" fmla="*/ 1343598 w 1343598"/>
              <a:gd name="connsiteY3" fmla="*/ 1064796 h 106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3598" h="1064796">
                <a:moveTo>
                  <a:pt x="0" y="1064796"/>
                </a:moveTo>
                <a:lnTo>
                  <a:pt x="0" y="0"/>
                </a:lnTo>
                <a:lnTo>
                  <a:pt x="1343598" y="0"/>
                </a:lnTo>
                <a:lnTo>
                  <a:pt x="1343598" y="1064796"/>
                </a:lnTo>
                <a:close/>
              </a:path>
            </a:pathLst>
          </a:custGeom>
        </p:spPr>
      </p:pic>
      <p:pic>
        <p:nvPicPr>
          <p:cNvPr id="14" name="图片 13" descr="桌子上放着许多花&#10;&#10;中度可信度描述已自动生成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5"/>
          <a:stretch>
            <a:fillRect/>
          </a:stretch>
        </p:blipFill>
        <p:spPr>
          <a:xfrm rot="5400000">
            <a:off x="10092055" y="-44450"/>
            <a:ext cx="1697355" cy="1831975"/>
          </a:xfrm>
          <a:custGeom>
            <a:avLst/>
            <a:gdLst>
              <a:gd name="connsiteX0" fmla="*/ 0 w 1720041"/>
              <a:gd name="connsiteY0" fmla="*/ 1832020 h 1832020"/>
              <a:gd name="connsiteX1" fmla="*/ 0 w 1720041"/>
              <a:gd name="connsiteY1" fmla="*/ 0 h 1832020"/>
              <a:gd name="connsiteX2" fmla="*/ 1720041 w 1720041"/>
              <a:gd name="connsiteY2" fmla="*/ 0 h 1832020"/>
              <a:gd name="connsiteX3" fmla="*/ 1720041 w 1720041"/>
              <a:gd name="connsiteY3" fmla="*/ 1832020 h 183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0041" h="1832020">
                <a:moveTo>
                  <a:pt x="0" y="1832020"/>
                </a:moveTo>
                <a:lnTo>
                  <a:pt x="0" y="0"/>
                </a:lnTo>
                <a:lnTo>
                  <a:pt x="1720041" y="0"/>
                </a:lnTo>
                <a:lnTo>
                  <a:pt x="1720041" y="1832020"/>
                </a:lnTo>
                <a:close/>
              </a:path>
            </a:pathLst>
          </a:custGeom>
        </p:spPr>
      </p:pic>
      <p:sp>
        <p:nvSpPr>
          <p:cNvPr id="10" name="标题 9"/>
          <p:cNvSpPr txBox="1">
            <a:spLocks noGrp="1"/>
          </p:cNvSpPr>
          <p:nvPr>
            <p:ph type="title" idx="4" hasCustomPrompt="1"/>
            <p:custDataLst>
              <p:tags r:id="rId11"/>
            </p:custDataLst>
          </p:nvPr>
        </p:nvSpPr>
        <p:spPr>
          <a:xfrm>
            <a:off x="3739515" y="3666490"/>
            <a:ext cx="4823460" cy="2073910"/>
          </a:xfrm>
          <a:prstGeom prst="rect">
            <a:avLst/>
          </a:prstGeom>
          <a:noFill/>
        </p:spPr>
        <p:txBody>
          <a:bodyPr wrap="square">
            <a:normAutofit/>
          </a:bodyPr>
          <a:lstStyle>
            <a:lvl1pPr marL="0" marR="0" algn="ctr" defTabSz="914400" rtl="0" eaLnBrk="1" fontAlgn="ctr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5400" b="1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</a:lstStyle>
          <a:p>
            <a:pPr lvl="0" algn="ctr" fontAlgn="ctr">
              <a:lnSpc>
                <a:spcPct val="100000"/>
              </a:lnSpc>
            </a:pPr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sp>
        <p:nvSpPr>
          <p:cNvPr id="9" name="文本占位符 8"/>
          <p:cNvSpPr txBox="1">
            <a:spLocks noGrp="1"/>
          </p:cNvSpPr>
          <p:nvPr>
            <p:ph type="body" idx="3" hasCustomPrompt="1"/>
            <p:custDataLst>
              <p:tags r:id="rId12"/>
            </p:custDataLst>
          </p:nvPr>
        </p:nvSpPr>
        <p:spPr>
          <a:xfrm>
            <a:off x="3740785" y="1182370"/>
            <a:ext cx="4820920" cy="248793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10000" b="1" i="0" u="none" strike="noStrike" kern="1200" cap="none" spc="0" normalizeH="0" baseline="0" noProof="1">
                <a:solidFill>
                  <a:schemeClr val="accent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  <a:sym typeface="+mn-ea"/>
              </a:defRPr>
            </a:lvl1pPr>
          </a:lstStyle>
          <a:p>
            <a:pPr lvl="0" algn="ctr">
              <a:buClrTx/>
              <a:buSzTx/>
              <a:buFontTx/>
            </a:pPr>
            <a:r>
              <a:rPr>
                <a:sym typeface="+mn-ea"/>
              </a:rPr>
              <a:t>节编号</a:t>
            </a:r>
            <a:endParaRPr>
              <a:sym typeface="+mn-ea"/>
            </a:endParaRPr>
          </a:p>
        </p:txBody>
      </p:sp>
      <p:pic>
        <p:nvPicPr>
          <p:cNvPr id="8" name="VCG41N473513072" descr="图片包含 游戏机, 动物, 花, 珊瑚&#10;&#10;描述已自动生成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3850" y="5396865"/>
            <a:ext cx="1442085" cy="1479550"/>
          </a:xfrm>
          <a:prstGeom prst="rect">
            <a:avLst/>
          </a:prstGeom>
        </p:spPr>
      </p:pic>
      <p:pic>
        <p:nvPicPr>
          <p:cNvPr id="7" name="图片 6" descr="图片包含 昆虫, 动物, 游戏机&#10;&#10;描述已自动生成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830" y="3087370"/>
            <a:ext cx="1533525" cy="150177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73" name="图片 72" descr="不同颜色的花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9" r="1742" b="65250"/>
          <a:stretch>
            <a:fillRect/>
          </a:stretch>
        </p:blipFill>
        <p:spPr>
          <a:xfrm rot="1631206">
            <a:off x="-511222" y="5991839"/>
            <a:ext cx="3452265" cy="1403056"/>
          </a:xfrm>
          <a:custGeom>
            <a:avLst/>
            <a:gdLst>
              <a:gd name="connsiteX0" fmla="*/ 0 w 3452265"/>
              <a:gd name="connsiteY0" fmla="*/ 0 h 1403056"/>
              <a:gd name="connsiteX1" fmla="*/ 3452265 w 3452265"/>
              <a:gd name="connsiteY1" fmla="*/ 0 h 1403056"/>
              <a:gd name="connsiteX2" fmla="*/ 720663 w 3452265"/>
              <a:gd name="connsiteY2" fmla="*/ 1403056 h 1403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2265" h="1403056">
                <a:moveTo>
                  <a:pt x="0" y="0"/>
                </a:moveTo>
                <a:lnTo>
                  <a:pt x="3452265" y="0"/>
                </a:lnTo>
                <a:lnTo>
                  <a:pt x="720663" y="1403056"/>
                </a:lnTo>
                <a:close/>
              </a:path>
            </a:pathLst>
          </a:custGeom>
        </p:spPr>
      </p:pic>
      <p:sp>
        <p:nvSpPr>
          <p:cNvPr id="10" name="正文"/>
          <p:cNvSpPr txBox="1">
            <a:spLocks noGrp="1"/>
          </p:cNvSpPr>
          <p:nvPr>
            <p:ph idx="3" hasCustomPrompt="1"/>
            <p:custDataLst>
              <p:tags r:id="rId5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单击此处添加文本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第二级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2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第三级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3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第四级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4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第五级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 hasCustomPrompt="1"/>
            <p:custDataLst>
              <p:tags r:id="rId6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单击此处添加文本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第二级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2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第三级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3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第四级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4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第五级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1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image" Target="../media/image28.sv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1.xml"/><Relationship Id="rId4" Type="http://schemas.openxmlformats.org/officeDocument/2006/relationships/image" Target="../media/image20.jpeg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sv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jpe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4"/>
          <p:cNvSpPr txBox="1"/>
          <p:nvPr/>
        </p:nvSpPr>
        <p:spPr>
          <a:xfrm>
            <a:off x="4139409" y="2491715"/>
            <a:ext cx="6980833" cy="13538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项目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五</a:t>
            </a:r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 劳动健康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　</a:t>
            </a:r>
            <a:endParaRPr lang="en-US" altLang="zh-CN" sz="4800" b="1" dirty="0" smtClean="0">
              <a:solidFill>
                <a:srgbClr val="E53437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任务三 合理使用</a:t>
            </a:r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手机</a:t>
            </a:r>
            <a:endParaRPr lang="zh-CN" altLang="en-US" sz="4000" b="1" dirty="0" smtClean="0">
              <a:solidFill>
                <a:srgbClr val="E53437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ChangeArrowheads="1"/>
          </p:cNvSpPr>
          <p:nvPr/>
        </p:nvSpPr>
        <p:spPr bwMode="auto">
          <a:xfrm>
            <a:off x="6096000" y="2566670"/>
            <a:ext cx="463423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609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著名的苹果之父乔布斯，从来不在家里摆弄电子产品。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defTabSz="609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曾经有记者采访他问：“您在家玩手机吗？”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defTabSz="609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乔布斯回答：“我们家限制出现电子产品。”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defTabSz="609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于是，每天晚饭后，乔布斯家里都会出现这样的场景：孩子们会一起看书，一起谈论各种各样的话题，没有一个人愿意抱着手机和iPad看。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6400" y="412115"/>
            <a:ext cx="11379200" cy="900430"/>
            <a:chOff x="640" y="930"/>
            <a:chExt cx="17920" cy="1418"/>
          </a:xfrm>
        </p:grpSpPr>
        <p:cxnSp>
          <p:nvCxnSpPr>
            <p:cNvPr id="6" name="直接连接符 5"/>
            <p:cNvCxnSpPr/>
            <p:nvPr>
              <p:custDataLst>
                <p:tags r:id="rId1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>
              <p:custDataLst>
                <p:tags r:id="rId2"/>
              </p:custDataLst>
            </p:nvPr>
          </p:nvSpPr>
          <p:spPr>
            <a:xfrm>
              <a:off x="1286" y="930"/>
              <a:ext cx="11802" cy="85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二、合理使用手机的制度</a:t>
              </a:r>
              <a:endPara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1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1031875" y="2760980"/>
            <a:ext cx="4330065" cy="24149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3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6400" y="572135"/>
            <a:ext cx="11379200" cy="919480"/>
            <a:chOff x="640" y="901"/>
            <a:chExt cx="17920" cy="1448"/>
          </a:xfrm>
        </p:grpSpPr>
        <p:cxnSp>
          <p:nvCxnSpPr>
            <p:cNvPr id="4" name="直接连接符 3"/>
            <p:cNvCxnSpPr/>
            <p:nvPr>
              <p:custDataLst>
                <p:tags r:id="rId1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>
              <p:custDataLst>
                <p:tags r:id="rId2"/>
              </p:custDataLst>
            </p:nvPr>
          </p:nvSpPr>
          <p:spPr>
            <a:xfrm>
              <a:off x="1577" y="901"/>
              <a:ext cx="9600" cy="85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二、合理使用手机的制度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  <a:p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721735" y="2644775"/>
            <a:ext cx="5080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fontAlgn="auto">
              <a:lnSpc>
                <a:spcPct val="200000"/>
              </a:lnSpc>
            </a:pPr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看视频《手机的危害》三组同学展示视频资料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hand-holding-smartphone-with-blank-screen_1232-1091.webp"/>
          <p:cNvPicPr>
            <a:picLocks noChangeAspect="1"/>
          </p:cNvPicPr>
          <p:nvPr/>
        </p:nvPicPr>
        <p:blipFill>
          <a:blip r:embed="rId1"/>
          <a:srcRect l="16391"/>
          <a:stretch>
            <a:fillRect/>
          </a:stretch>
        </p:blipFill>
        <p:spPr>
          <a:xfrm>
            <a:off x="1578610" y="978535"/>
            <a:ext cx="3945255" cy="5403850"/>
          </a:xfrm>
          <a:prstGeom prst="rect">
            <a:avLst/>
          </a:prstGeom>
        </p:spPr>
      </p:pic>
      <p:cxnSp>
        <p:nvCxnSpPr>
          <p:cNvPr id="9" name="直接连接符 3"/>
          <p:cNvCxnSpPr/>
          <p:nvPr>
            <p:custDataLst>
              <p:tags r:id="rId2"/>
            </p:custDataLst>
          </p:nvPr>
        </p:nvCxnSpPr>
        <p:spPr>
          <a:xfrm>
            <a:off x="5509567" y="1593780"/>
            <a:ext cx="0" cy="4500000"/>
          </a:xfrm>
          <a:prstGeom prst="line">
            <a:avLst/>
          </a:prstGeom>
          <a:solidFill>
            <a:srgbClr val="6A7FA3"/>
          </a:solidFill>
          <a:ln w="12700">
            <a:solidFill>
              <a:srgbClr val="3F8ED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六边形 4"/>
          <p:cNvSpPr/>
          <p:nvPr/>
        </p:nvSpPr>
        <p:spPr>
          <a:xfrm rot="1800000">
            <a:off x="5064125" y="1927860"/>
            <a:ext cx="831850" cy="784860"/>
          </a:xfrm>
          <a:prstGeom prst="roundRect">
            <a:avLst/>
          </a:prstGeom>
          <a:solidFill>
            <a:srgbClr val="60BF61"/>
          </a:solidFill>
          <a:ln w="25400">
            <a:solidFill>
              <a:srgbClr val="60BF6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11" name="六边形 4"/>
          <p:cNvSpPr/>
          <p:nvPr/>
        </p:nvSpPr>
        <p:spPr>
          <a:xfrm rot="1800000">
            <a:off x="5064125" y="3445510"/>
            <a:ext cx="831850" cy="784860"/>
          </a:xfrm>
          <a:prstGeom prst="roundRect">
            <a:avLst/>
          </a:prstGeom>
          <a:solidFill>
            <a:srgbClr val="3F8EDD"/>
          </a:solidFill>
          <a:ln w="25400">
            <a:solidFill>
              <a:srgbClr val="3F8ED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13" name="六边形 4"/>
          <p:cNvSpPr/>
          <p:nvPr/>
        </p:nvSpPr>
        <p:spPr>
          <a:xfrm rot="1800000">
            <a:off x="5064125" y="4881880"/>
            <a:ext cx="831850" cy="784860"/>
          </a:xfrm>
          <a:prstGeom prst="roundRect">
            <a:avLst/>
          </a:prstGeom>
          <a:solidFill>
            <a:srgbClr val="60BF61"/>
          </a:solidFill>
          <a:ln w="25400">
            <a:solidFill>
              <a:srgbClr val="60BF6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151880" y="1817370"/>
            <a:ext cx="5633085" cy="119761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君黑-45简" panose="020B0604020202020204" charset="-122"/>
                <a:sym typeface="Arial" panose="020B0604020202020204" pitchFamily="34" charset="0"/>
              </a:rPr>
              <a:t>通过调查，多数老师反映，学生利用手机谈论学习的少，用于同学之间联系或互发短信，上网聊天的多，不仅影响休息，耽误学习，还造成很大的负面影响。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151880" y="3148330"/>
            <a:ext cx="5633720" cy="119761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手机中不良的短信，玷污心灵。通过调查，在学生发送或接受的短信中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70%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是与学习和生活无关，这对于处理信息能力弱的学生来说，不健康的信息势必影响他们的身心成长。 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君黑-45简" panose="020B0604020202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71770" y="2092325"/>
            <a:ext cx="434340" cy="434340"/>
            <a:chOff x="3353" y="3744"/>
            <a:chExt cx="754" cy="754"/>
          </a:xfrm>
          <a:solidFill>
            <a:schemeClr val="bg1"/>
          </a:solidFill>
        </p:grpSpPr>
        <p:sp>
          <p:nvSpPr>
            <p:cNvPr id="3" name="任意多边形"/>
            <p:cNvSpPr/>
            <p:nvPr/>
          </p:nvSpPr>
          <p:spPr bwMode="auto">
            <a:xfrm flipH="1">
              <a:off x="3353" y="3744"/>
              <a:ext cx="754" cy="7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+mn-lt"/>
              </a:endParaRPr>
            </a:p>
          </p:txBody>
        </p:sp>
        <p:sp>
          <p:nvSpPr>
            <p:cNvPr id="4" name="任意多边形"/>
            <p:cNvSpPr/>
            <p:nvPr/>
          </p:nvSpPr>
          <p:spPr bwMode="auto">
            <a:xfrm flipH="1">
              <a:off x="3623" y="3861"/>
              <a:ext cx="178" cy="1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+mn-lt"/>
              </a:endParaRPr>
            </a:p>
          </p:txBody>
        </p:sp>
      </p:grpSp>
      <p:sp>
        <p:nvSpPr>
          <p:cNvPr id="5" name="任意多边形"/>
          <p:cNvSpPr/>
          <p:nvPr/>
        </p:nvSpPr>
        <p:spPr bwMode="auto">
          <a:xfrm>
            <a:off x="5219065" y="5047615"/>
            <a:ext cx="434975" cy="43370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+mn-lt"/>
            </a:endParaRPr>
          </a:p>
        </p:txBody>
      </p:sp>
      <p:sp>
        <p:nvSpPr>
          <p:cNvPr id="163" name="Oval 20"/>
          <p:cNvSpPr/>
          <p:nvPr/>
        </p:nvSpPr>
        <p:spPr>
          <a:xfrm>
            <a:off x="5347970" y="3637280"/>
            <a:ext cx="350520" cy="410845"/>
          </a:xfrm>
          <a:custGeom>
            <a:avLst/>
            <a:gdLst>
              <a:gd name="connsiteX0" fmla="*/ 99870 w 489903"/>
              <a:gd name="connsiteY0" fmla="*/ 331023 h 573488"/>
              <a:gd name="connsiteX1" fmla="*/ 390064 w 489903"/>
              <a:gd name="connsiteY1" fmla="*/ 331023 h 573488"/>
              <a:gd name="connsiteX2" fmla="*/ 415037 w 489903"/>
              <a:gd name="connsiteY2" fmla="*/ 355958 h 573488"/>
              <a:gd name="connsiteX3" fmla="*/ 415037 w 489903"/>
              <a:gd name="connsiteY3" fmla="*/ 524479 h 573488"/>
              <a:gd name="connsiteX4" fmla="*/ 390064 w 489903"/>
              <a:gd name="connsiteY4" fmla="*/ 548554 h 573488"/>
              <a:gd name="connsiteX5" fmla="*/ 433120 w 489903"/>
              <a:gd name="connsiteY5" fmla="*/ 548554 h 573488"/>
              <a:gd name="connsiteX6" fmla="*/ 415037 w 489903"/>
              <a:gd name="connsiteY6" fmla="*/ 573488 h 573488"/>
              <a:gd name="connsiteX7" fmla="*/ 74897 w 489903"/>
              <a:gd name="connsiteY7" fmla="*/ 573488 h 573488"/>
              <a:gd name="connsiteX8" fmla="*/ 55953 w 489903"/>
              <a:gd name="connsiteY8" fmla="*/ 548554 h 573488"/>
              <a:gd name="connsiteX9" fmla="*/ 99870 w 489903"/>
              <a:gd name="connsiteY9" fmla="*/ 548554 h 573488"/>
              <a:gd name="connsiteX10" fmla="*/ 74897 w 489903"/>
              <a:gd name="connsiteY10" fmla="*/ 524479 h 573488"/>
              <a:gd name="connsiteX11" fmla="*/ 74897 w 489903"/>
              <a:gd name="connsiteY11" fmla="*/ 355958 h 573488"/>
              <a:gd name="connsiteX12" fmla="*/ 99870 w 489903"/>
              <a:gd name="connsiteY12" fmla="*/ 331023 h 573488"/>
              <a:gd name="connsiteX13" fmla="*/ 275517 w 489903"/>
              <a:gd name="connsiteY13" fmla="*/ 0 h 573488"/>
              <a:gd name="connsiteX14" fmla="*/ 283266 w 489903"/>
              <a:gd name="connsiteY14" fmla="*/ 0 h 573488"/>
              <a:gd name="connsiteX15" fmla="*/ 284988 w 489903"/>
              <a:gd name="connsiteY15" fmla="*/ 1719 h 573488"/>
              <a:gd name="connsiteX16" fmla="*/ 278961 w 489903"/>
              <a:gd name="connsiteY16" fmla="*/ 6877 h 573488"/>
              <a:gd name="connsiteX17" fmla="*/ 278961 w 489903"/>
              <a:gd name="connsiteY17" fmla="*/ 17194 h 573488"/>
              <a:gd name="connsiteX18" fmla="*/ 304790 w 489903"/>
              <a:gd name="connsiteY18" fmla="*/ 39546 h 573488"/>
              <a:gd name="connsiteX19" fmla="*/ 315983 w 489903"/>
              <a:gd name="connsiteY19" fmla="*/ 64477 h 573488"/>
              <a:gd name="connsiteX20" fmla="*/ 315983 w 489903"/>
              <a:gd name="connsiteY20" fmla="*/ 97145 h 573488"/>
              <a:gd name="connsiteX21" fmla="*/ 319427 w 489903"/>
              <a:gd name="connsiteY21" fmla="*/ 105742 h 573488"/>
              <a:gd name="connsiteX22" fmla="*/ 321149 w 489903"/>
              <a:gd name="connsiteY22" fmla="*/ 108322 h 573488"/>
              <a:gd name="connsiteX23" fmla="*/ 318566 w 489903"/>
              <a:gd name="connsiteY23" fmla="*/ 134972 h 573488"/>
              <a:gd name="connsiteX24" fmla="*/ 318566 w 489903"/>
              <a:gd name="connsiteY24" fmla="*/ 135832 h 573488"/>
              <a:gd name="connsiteX25" fmla="*/ 303929 w 489903"/>
              <a:gd name="connsiteY25" fmla="*/ 173658 h 573488"/>
              <a:gd name="connsiteX26" fmla="*/ 303929 w 489903"/>
              <a:gd name="connsiteY26" fmla="*/ 174518 h 573488"/>
              <a:gd name="connsiteX27" fmla="*/ 296180 w 489903"/>
              <a:gd name="connsiteY27" fmla="*/ 215784 h 573488"/>
              <a:gd name="connsiteX28" fmla="*/ 297902 w 489903"/>
              <a:gd name="connsiteY28" fmla="*/ 220082 h 573488"/>
              <a:gd name="connsiteX29" fmla="*/ 304790 w 489903"/>
              <a:gd name="connsiteY29" fmla="*/ 229539 h 573488"/>
              <a:gd name="connsiteX30" fmla="*/ 310817 w 489903"/>
              <a:gd name="connsiteY30" fmla="*/ 246733 h 573488"/>
              <a:gd name="connsiteX31" fmla="*/ 316844 w 489903"/>
              <a:gd name="connsiteY31" fmla="*/ 251891 h 573488"/>
              <a:gd name="connsiteX32" fmla="*/ 430495 w 489903"/>
              <a:gd name="connsiteY32" fmla="*/ 292297 h 573488"/>
              <a:gd name="connsiteX33" fmla="*/ 445993 w 489903"/>
              <a:gd name="connsiteY33" fmla="*/ 304332 h 573488"/>
              <a:gd name="connsiteX34" fmla="*/ 489903 w 489903"/>
              <a:gd name="connsiteY34" fmla="*/ 470254 h 573488"/>
              <a:gd name="connsiteX35" fmla="*/ 435661 w 489903"/>
              <a:gd name="connsiteY35" fmla="*/ 478851 h 573488"/>
              <a:gd name="connsiteX36" fmla="*/ 435661 w 489903"/>
              <a:gd name="connsiteY36" fmla="*/ 355915 h 573488"/>
              <a:gd name="connsiteX37" fmla="*/ 390028 w 489903"/>
              <a:gd name="connsiteY37" fmla="*/ 310350 h 573488"/>
              <a:gd name="connsiteX38" fmla="*/ 253992 w 489903"/>
              <a:gd name="connsiteY38" fmla="*/ 310350 h 573488"/>
              <a:gd name="connsiteX39" fmla="*/ 249687 w 489903"/>
              <a:gd name="connsiteY39" fmla="*/ 280261 h 573488"/>
              <a:gd name="connsiteX40" fmla="*/ 264324 w 489903"/>
              <a:gd name="connsiteY40" fmla="*/ 265646 h 573488"/>
              <a:gd name="connsiteX41" fmla="*/ 258297 w 489903"/>
              <a:gd name="connsiteY41" fmla="*/ 251031 h 573488"/>
              <a:gd name="connsiteX42" fmla="*/ 231606 w 489903"/>
              <a:gd name="connsiteY42" fmla="*/ 251031 h 573488"/>
              <a:gd name="connsiteX43" fmla="*/ 225579 w 489903"/>
              <a:gd name="connsiteY43" fmla="*/ 265646 h 573488"/>
              <a:gd name="connsiteX44" fmla="*/ 240216 w 489903"/>
              <a:gd name="connsiteY44" fmla="*/ 280261 h 573488"/>
              <a:gd name="connsiteX45" fmla="*/ 235911 w 489903"/>
              <a:gd name="connsiteY45" fmla="*/ 310350 h 573488"/>
              <a:gd name="connsiteX46" fmla="*/ 99875 w 489903"/>
              <a:gd name="connsiteY46" fmla="*/ 310350 h 573488"/>
              <a:gd name="connsiteX47" fmla="*/ 54242 w 489903"/>
              <a:gd name="connsiteY47" fmla="*/ 355915 h 573488"/>
              <a:gd name="connsiteX48" fmla="*/ 54242 w 489903"/>
              <a:gd name="connsiteY48" fmla="*/ 478851 h 573488"/>
              <a:gd name="connsiteX49" fmla="*/ 0 w 489903"/>
              <a:gd name="connsiteY49" fmla="*/ 470254 h 573488"/>
              <a:gd name="connsiteX50" fmla="*/ 43910 w 489903"/>
              <a:gd name="connsiteY50" fmla="*/ 305192 h 573488"/>
              <a:gd name="connsiteX51" fmla="*/ 60269 w 489903"/>
              <a:gd name="connsiteY51" fmla="*/ 293156 h 573488"/>
              <a:gd name="connsiteX52" fmla="*/ 172198 w 489903"/>
              <a:gd name="connsiteY52" fmla="*/ 251031 h 573488"/>
              <a:gd name="connsiteX53" fmla="*/ 176503 w 489903"/>
              <a:gd name="connsiteY53" fmla="*/ 246733 h 573488"/>
              <a:gd name="connsiteX54" fmla="*/ 182530 w 489903"/>
              <a:gd name="connsiteY54" fmla="*/ 229539 h 573488"/>
              <a:gd name="connsiteX55" fmla="*/ 190279 w 489903"/>
              <a:gd name="connsiteY55" fmla="*/ 220082 h 573488"/>
              <a:gd name="connsiteX56" fmla="*/ 193723 w 489903"/>
              <a:gd name="connsiteY56" fmla="*/ 215784 h 573488"/>
              <a:gd name="connsiteX57" fmla="*/ 196306 w 489903"/>
              <a:gd name="connsiteY57" fmla="*/ 190852 h 573488"/>
              <a:gd name="connsiteX58" fmla="*/ 194584 w 489903"/>
              <a:gd name="connsiteY58" fmla="*/ 184835 h 573488"/>
              <a:gd name="connsiteX59" fmla="*/ 180808 w 489903"/>
              <a:gd name="connsiteY59" fmla="*/ 156465 h 573488"/>
              <a:gd name="connsiteX60" fmla="*/ 175642 w 489903"/>
              <a:gd name="connsiteY60" fmla="*/ 140990 h 573488"/>
              <a:gd name="connsiteX61" fmla="*/ 170476 w 489903"/>
              <a:gd name="connsiteY61" fmla="*/ 118638 h 573488"/>
              <a:gd name="connsiteX62" fmla="*/ 169615 w 489903"/>
              <a:gd name="connsiteY62" fmla="*/ 110901 h 573488"/>
              <a:gd name="connsiteX63" fmla="*/ 173920 w 489903"/>
              <a:gd name="connsiteY63" fmla="*/ 102304 h 573488"/>
              <a:gd name="connsiteX64" fmla="*/ 176503 w 489903"/>
              <a:gd name="connsiteY64" fmla="*/ 97145 h 573488"/>
              <a:gd name="connsiteX65" fmla="*/ 176503 w 489903"/>
              <a:gd name="connsiteY65" fmla="*/ 80811 h 573488"/>
              <a:gd name="connsiteX66" fmla="*/ 176503 w 489903"/>
              <a:gd name="connsiteY66" fmla="*/ 59319 h 573488"/>
              <a:gd name="connsiteX67" fmla="*/ 196306 w 489903"/>
              <a:gd name="connsiteY67" fmla="*/ 27510 h 573488"/>
              <a:gd name="connsiteX68" fmla="*/ 246243 w 489903"/>
              <a:gd name="connsiteY68" fmla="*/ 5158 h 573488"/>
              <a:gd name="connsiteX69" fmla="*/ 275517 w 489903"/>
              <a:gd name="connsiteY69" fmla="*/ 0 h 57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9903" h="573488">
                <a:moveTo>
                  <a:pt x="99870" y="331023"/>
                </a:moveTo>
                <a:lnTo>
                  <a:pt x="390064" y="331023"/>
                </a:lnTo>
                <a:cubicBezTo>
                  <a:pt x="403842" y="331023"/>
                  <a:pt x="415037" y="342201"/>
                  <a:pt x="415037" y="355958"/>
                </a:cubicBezTo>
                <a:lnTo>
                  <a:pt x="415037" y="524479"/>
                </a:lnTo>
                <a:cubicBezTo>
                  <a:pt x="415037" y="538236"/>
                  <a:pt x="403842" y="548554"/>
                  <a:pt x="390064" y="548554"/>
                </a:cubicBezTo>
                <a:lnTo>
                  <a:pt x="433120" y="548554"/>
                </a:lnTo>
                <a:cubicBezTo>
                  <a:pt x="433120" y="568329"/>
                  <a:pt x="425370" y="573488"/>
                  <a:pt x="415037" y="573488"/>
                </a:cubicBezTo>
                <a:lnTo>
                  <a:pt x="74897" y="573488"/>
                </a:lnTo>
                <a:cubicBezTo>
                  <a:pt x="64564" y="573488"/>
                  <a:pt x="55953" y="568329"/>
                  <a:pt x="55953" y="548554"/>
                </a:cubicBezTo>
                <a:lnTo>
                  <a:pt x="99870" y="548554"/>
                </a:lnTo>
                <a:cubicBezTo>
                  <a:pt x="86092" y="548554"/>
                  <a:pt x="74897" y="538236"/>
                  <a:pt x="74897" y="524479"/>
                </a:cubicBezTo>
                <a:lnTo>
                  <a:pt x="74897" y="355958"/>
                </a:lnTo>
                <a:cubicBezTo>
                  <a:pt x="74897" y="342201"/>
                  <a:pt x="86092" y="331023"/>
                  <a:pt x="99870" y="331023"/>
                </a:cubicBezTo>
                <a:close/>
                <a:moveTo>
                  <a:pt x="275517" y="0"/>
                </a:moveTo>
                <a:cubicBezTo>
                  <a:pt x="278100" y="0"/>
                  <a:pt x="280683" y="0"/>
                  <a:pt x="283266" y="0"/>
                </a:cubicBezTo>
                <a:cubicBezTo>
                  <a:pt x="284127" y="859"/>
                  <a:pt x="284127" y="1719"/>
                  <a:pt x="284988" y="1719"/>
                </a:cubicBezTo>
                <a:cubicBezTo>
                  <a:pt x="282405" y="3439"/>
                  <a:pt x="280683" y="5158"/>
                  <a:pt x="278961" y="6877"/>
                </a:cubicBezTo>
                <a:cubicBezTo>
                  <a:pt x="274656" y="10316"/>
                  <a:pt x="274656" y="12895"/>
                  <a:pt x="278961" y="17194"/>
                </a:cubicBezTo>
                <a:cubicBezTo>
                  <a:pt x="287570" y="24071"/>
                  <a:pt x="297041" y="31809"/>
                  <a:pt x="304790" y="39546"/>
                </a:cubicBezTo>
                <a:cubicBezTo>
                  <a:pt x="312539" y="45564"/>
                  <a:pt x="315983" y="55020"/>
                  <a:pt x="315983" y="64477"/>
                </a:cubicBezTo>
                <a:cubicBezTo>
                  <a:pt x="315983" y="81671"/>
                  <a:pt x="315983" y="79952"/>
                  <a:pt x="315983" y="97145"/>
                </a:cubicBezTo>
                <a:cubicBezTo>
                  <a:pt x="315983" y="100584"/>
                  <a:pt x="315122" y="104023"/>
                  <a:pt x="319427" y="105742"/>
                </a:cubicBezTo>
                <a:cubicBezTo>
                  <a:pt x="320288" y="105742"/>
                  <a:pt x="322010" y="107462"/>
                  <a:pt x="321149" y="108322"/>
                </a:cubicBezTo>
                <a:cubicBezTo>
                  <a:pt x="321149" y="117778"/>
                  <a:pt x="319427" y="126375"/>
                  <a:pt x="318566" y="134972"/>
                </a:cubicBezTo>
                <a:cubicBezTo>
                  <a:pt x="318566" y="134972"/>
                  <a:pt x="318566" y="135832"/>
                  <a:pt x="318566" y="135832"/>
                </a:cubicBezTo>
                <a:cubicBezTo>
                  <a:pt x="310817" y="147008"/>
                  <a:pt x="309956" y="160763"/>
                  <a:pt x="303929" y="173658"/>
                </a:cubicBezTo>
                <a:cubicBezTo>
                  <a:pt x="303929" y="173658"/>
                  <a:pt x="303929" y="174518"/>
                  <a:pt x="303929" y="174518"/>
                </a:cubicBezTo>
                <a:cubicBezTo>
                  <a:pt x="292736" y="186554"/>
                  <a:pt x="296180" y="202028"/>
                  <a:pt x="296180" y="215784"/>
                </a:cubicBezTo>
                <a:cubicBezTo>
                  <a:pt x="296180" y="217503"/>
                  <a:pt x="297041" y="219222"/>
                  <a:pt x="297902" y="220082"/>
                </a:cubicBezTo>
                <a:cubicBezTo>
                  <a:pt x="302207" y="221801"/>
                  <a:pt x="303929" y="225240"/>
                  <a:pt x="304790" y="229539"/>
                </a:cubicBezTo>
                <a:cubicBezTo>
                  <a:pt x="306512" y="235557"/>
                  <a:pt x="308234" y="241574"/>
                  <a:pt x="310817" y="246733"/>
                </a:cubicBezTo>
                <a:cubicBezTo>
                  <a:pt x="311678" y="249312"/>
                  <a:pt x="315122" y="251031"/>
                  <a:pt x="316844" y="251891"/>
                </a:cubicBezTo>
                <a:cubicBezTo>
                  <a:pt x="349562" y="263927"/>
                  <a:pt x="399499" y="276822"/>
                  <a:pt x="430495" y="292297"/>
                </a:cubicBezTo>
                <a:cubicBezTo>
                  <a:pt x="436522" y="295735"/>
                  <a:pt x="441688" y="299174"/>
                  <a:pt x="445993" y="304332"/>
                </a:cubicBezTo>
                <a:lnTo>
                  <a:pt x="489903" y="470254"/>
                </a:lnTo>
                <a:cubicBezTo>
                  <a:pt x="479571" y="470254"/>
                  <a:pt x="447715" y="473693"/>
                  <a:pt x="435661" y="478851"/>
                </a:cubicBezTo>
                <a:lnTo>
                  <a:pt x="435661" y="355915"/>
                </a:lnTo>
                <a:cubicBezTo>
                  <a:pt x="435661" y="330983"/>
                  <a:pt x="414997" y="310350"/>
                  <a:pt x="390028" y="310350"/>
                </a:cubicBezTo>
                <a:lnTo>
                  <a:pt x="253992" y="310350"/>
                </a:lnTo>
                <a:lnTo>
                  <a:pt x="249687" y="280261"/>
                </a:lnTo>
                <a:lnTo>
                  <a:pt x="264324" y="265646"/>
                </a:lnTo>
                <a:lnTo>
                  <a:pt x="258297" y="251031"/>
                </a:lnTo>
                <a:lnTo>
                  <a:pt x="231606" y="251031"/>
                </a:lnTo>
                <a:lnTo>
                  <a:pt x="225579" y="265646"/>
                </a:lnTo>
                <a:lnTo>
                  <a:pt x="240216" y="280261"/>
                </a:lnTo>
                <a:lnTo>
                  <a:pt x="235911" y="310350"/>
                </a:lnTo>
                <a:lnTo>
                  <a:pt x="99875" y="310350"/>
                </a:lnTo>
                <a:cubicBezTo>
                  <a:pt x="74045" y="310350"/>
                  <a:pt x="54242" y="330983"/>
                  <a:pt x="54242" y="355915"/>
                </a:cubicBezTo>
                <a:lnTo>
                  <a:pt x="54242" y="478851"/>
                </a:lnTo>
                <a:cubicBezTo>
                  <a:pt x="42188" y="473693"/>
                  <a:pt x="10332" y="470254"/>
                  <a:pt x="0" y="470254"/>
                </a:cubicBezTo>
                <a:lnTo>
                  <a:pt x="43910" y="305192"/>
                </a:lnTo>
                <a:cubicBezTo>
                  <a:pt x="48215" y="300034"/>
                  <a:pt x="54242" y="296595"/>
                  <a:pt x="60269" y="293156"/>
                </a:cubicBezTo>
                <a:cubicBezTo>
                  <a:pt x="70601" y="287998"/>
                  <a:pt x="162727" y="255330"/>
                  <a:pt x="172198" y="251031"/>
                </a:cubicBezTo>
                <a:cubicBezTo>
                  <a:pt x="173920" y="250171"/>
                  <a:pt x="175642" y="248452"/>
                  <a:pt x="176503" y="246733"/>
                </a:cubicBezTo>
                <a:cubicBezTo>
                  <a:pt x="179086" y="240715"/>
                  <a:pt x="180808" y="235557"/>
                  <a:pt x="182530" y="229539"/>
                </a:cubicBezTo>
                <a:cubicBezTo>
                  <a:pt x="184252" y="225240"/>
                  <a:pt x="185113" y="220942"/>
                  <a:pt x="190279" y="220082"/>
                </a:cubicBezTo>
                <a:cubicBezTo>
                  <a:pt x="192001" y="220082"/>
                  <a:pt x="193723" y="217503"/>
                  <a:pt x="193723" y="215784"/>
                </a:cubicBezTo>
                <a:cubicBezTo>
                  <a:pt x="194584" y="207187"/>
                  <a:pt x="195445" y="198590"/>
                  <a:pt x="196306" y="190852"/>
                </a:cubicBezTo>
                <a:cubicBezTo>
                  <a:pt x="196306" y="189133"/>
                  <a:pt x="195445" y="186554"/>
                  <a:pt x="194584" y="184835"/>
                </a:cubicBezTo>
                <a:cubicBezTo>
                  <a:pt x="186835" y="177097"/>
                  <a:pt x="182530" y="167641"/>
                  <a:pt x="180808" y="156465"/>
                </a:cubicBezTo>
                <a:cubicBezTo>
                  <a:pt x="179947" y="151306"/>
                  <a:pt x="177364" y="146148"/>
                  <a:pt x="175642" y="140990"/>
                </a:cubicBezTo>
                <a:cubicBezTo>
                  <a:pt x="173920" y="133253"/>
                  <a:pt x="172198" y="126375"/>
                  <a:pt x="170476" y="118638"/>
                </a:cubicBezTo>
                <a:cubicBezTo>
                  <a:pt x="169615" y="116059"/>
                  <a:pt x="169615" y="113480"/>
                  <a:pt x="169615" y="110901"/>
                </a:cubicBezTo>
                <a:cubicBezTo>
                  <a:pt x="168754" y="106602"/>
                  <a:pt x="168754" y="104023"/>
                  <a:pt x="173920" y="102304"/>
                </a:cubicBezTo>
                <a:cubicBezTo>
                  <a:pt x="174781" y="101444"/>
                  <a:pt x="176503" y="98865"/>
                  <a:pt x="176503" y="97145"/>
                </a:cubicBezTo>
                <a:cubicBezTo>
                  <a:pt x="176503" y="85110"/>
                  <a:pt x="176503" y="91987"/>
                  <a:pt x="176503" y="80811"/>
                </a:cubicBezTo>
                <a:cubicBezTo>
                  <a:pt x="176503" y="73074"/>
                  <a:pt x="176503" y="66196"/>
                  <a:pt x="176503" y="59319"/>
                </a:cubicBezTo>
                <a:cubicBezTo>
                  <a:pt x="178225" y="45564"/>
                  <a:pt x="185974" y="36107"/>
                  <a:pt x="196306" y="27510"/>
                </a:cubicBezTo>
                <a:cubicBezTo>
                  <a:pt x="210942" y="15474"/>
                  <a:pt x="228162" y="9456"/>
                  <a:pt x="246243" y="5158"/>
                </a:cubicBezTo>
                <a:cubicBezTo>
                  <a:pt x="255714" y="3439"/>
                  <a:pt x="266046" y="1719"/>
                  <a:pt x="2755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51880" y="4845685"/>
            <a:ext cx="5496560" cy="119761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助长了学生之间的攀比风气，对那些没有手机的学生造成心理上的不平衡。有些学生盲目追逐，不断更换手机，从外形和功能都日新月异，形成一种炫耀心理。 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君黑-45简" panose="020B0604020202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16835" y="2398395"/>
            <a:ext cx="1003300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F8EDD"/>
                </a:solidFill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 dirty="0">
                <a:solidFill>
                  <a:srgbClr val="3F8EDD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沉迷手机的危害</a:t>
            </a:r>
            <a:endParaRPr lang="zh-CN" altLang="en-US" sz="3200" dirty="0">
              <a:solidFill>
                <a:srgbClr val="3F8EDD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6400" y="572135"/>
            <a:ext cx="11379200" cy="919480"/>
            <a:chOff x="640" y="901"/>
            <a:chExt cx="17920" cy="1448"/>
          </a:xfrm>
        </p:grpSpPr>
        <p:cxnSp>
          <p:nvCxnSpPr>
            <p:cNvPr id="7" name="直接连接符 6"/>
            <p:cNvCxnSpPr/>
            <p:nvPr>
              <p:custDataLst>
                <p:tags r:id="rId3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>
              <p:custDataLst>
                <p:tags r:id="rId4"/>
              </p:custDataLst>
            </p:nvPr>
          </p:nvSpPr>
          <p:spPr>
            <a:xfrm>
              <a:off x="1577" y="901"/>
              <a:ext cx="9600" cy="85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二、合理使用手机的制度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  <a:p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39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79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7" grpId="0"/>
      <p:bldP spid="163" grpId="0" bldLvl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hand-holding-smartphone-with-blank-screen_1232-1091.webp"/>
          <p:cNvPicPr>
            <a:picLocks noChangeAspect="1"/>
          </p:cNvPicPr>
          <p:nvPr/>
        </p:nvPicPr>
        <p:blipFill>
          <a:blip r:embed="rId1"/>
          <a:srcRect l="16391"/>
          <a:stretch>
            <a:fillRect/>
          </a:stretch>
        </p:blipFill>
        <p:spPr>
          <a:xfrm>
            <a:off x="1578610" y="978535"/>
            <a:ext cx="3945255" cy="5196205"/>
          </a:xfrm>
          <a:prstGeom prst="rect">
            <a:avLst/>
          </a:prstGeom>
        </p:spPr>
      </p:pic>
      <p:cxnSp>
        <p:nvCxnSpPr>
          <p:cNvPr id="9" name="直接连接符 3"/>
          <p:cNvCxnSpPr/>
          <p:nvPr>
            <p:custDataLst>
              <p:tags r:id="rId2"/>
            </p:custDataLst>
          </p:nvPr>
        </p:nvCxnSpPr>
        <p:spPr>
          <a:xfrm>
            <a:off x="5509567" y="1593780"/>
            <a:ext cx="0" cy="4500000"/>
          </a:xfrm>
          <a:prstGeom prst="line">
            <a:avLst/>
          </a:prstGeom>
          <a:solidFill>
            <a:srgbClr val="6A7FA3"/>
          </a:solidFill>
          <a:ln w="12700">
            <a:solidFill>
              <a:srgbClr val="3F8ED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六边形 4"/>
          <p:cNvSpPr/>
          <p:nvPr/>
        </p:nvSpPr>
        <p:spPr>
          <a:xfrm rot="1800000">
            <a:off x="5064125" y="1927860"/>
            <a:ext cx="831850" cy="784860"/>
          </a:xfrm>
          <a:prstGeom prst="roundRect">
            <a:avLst/>
          </a:prstGeom>
          <a:solidFill>
            <a:srgbClr val="60BF61"/>
          </a:solidFill>
          <a:ln w="25400">
            <a:solidFill>
              <a:srgbClr val="60BF6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11" name="六边形 4"/>
          <p:cNvSpPr/>
          <p:nvPr/>
        </p:nvSpPr>
        <p:spPr>
          <a:xfrm rot="1800000">
            <a:off x="5064125" y="3445510"/>
            <a:ext cx="831850" cy="784860"/>
          </a:xfrm>
          <a:prstGeom prst="roundRect">
            <a:avLst/>
          </a:prstGeom>
          <a:solidFill>
            <a:srgbClr val="3F8EDD"/>
          </a:solidFill>
          <a:ln w="25400">
            <a:solidFill>
              <a:srgbClr val="3F8ED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13" name="六边形 4"/>
          <p:cNvSpPr/>
          <p:nvPr/>
        </p:nvSpPr>
        <p:spPr>
          <a:xfrm rot="1800000">
            <a:off x="5064125" y="4881880"/>
            <a:ext cx="831850" cy="784860"/>
          </a:xfrm>
          <a:prstGeom prst="roundRect">
            <a:avLst/>
          </a:prstGeom>
          <a:solidFill>
            <a:srgbClr val="60BF61"/>
          </a:solidFill>
          <a:ln w="25400">
            <a:solidFill>
              <a:srgbClr val="60BF6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151880" y="1817370"/>
            <a:ext cx="4614545" cy="156718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严重扰乱了正常的学习计划，在不知不觉中掠夺了很多宝贵时间。 听歌看小说、玩游戏等，到很晚才睡觉，像患了手机强迫症，与网瘾一样，伤害眼睛，严重降低记忆能力。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君黑-45简" panose="020B060402020202020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151880" y="3486150"/>
            <a:ext cx="4471035" cy="119761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君黑-45简" panose="020B0604020202020204" charset="-122"/>
                <a:sym typeface="Arial" panose="020B0604020202020204" pitchFamily="34" charset="0"/>
              </a:rPr>
              <a:t>手机为考试作弊提供了条件，由于手机发短信简单、隐蔽，使监考老师防不甚防，严重地破坏了学校的考风和考纪。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君黑-45简" panose="020B060402020202020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71770" y="2092325"/>
            <a:ext cx="434340" cy="434340"/>
            <a:chOff x="3353" y="3744"/>
            <a:chExt cx="754" cy="754"/>
          </a:xfrm>
          <a:solidFill>
            <a:schemeClr val="bg1"/>
          </a:solidFill>
        </p:grpSpPr>
        <p:sp>
          <p:nvSpPr>
            <p:cNvPr id="3" name="任意多边形"/>
            <p:cNvSpPr/>
            <p:nvPr/>
          </p:nvSpPr>
          <p:spPr bwMode="auto">
            <a:xfrm flipH="1">
              <a:off x="3353" y="3744"/>
              <a:ext cx="754" cy="7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+mn-lt"/>
              </a:endParaRPr>
            </a:p>
          </p:txBody>
        </p:sp>
        <p:sp>
          <p:nvSpPr>
            <p:cNvPr id="4" name="任意多边形"/>
            <p:cNvSpPr/>
            <p:nvPr/>
          </p:nvSpPr>
          <p:spPr bwMode="auto">
            <a:xfrm flipH="1">
              <a:off x="3623" y="3861"/>
              <a:ext cx="178" cy="1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+mn-lt"/>
              </a:endParaRPr>
            </a:p>
          </p:txBody>
        </p:sp>
      </p:grpSp>
      <p:sp>
        <p:nvSpPr>
          <p:cNvPr id="5" name="任意多边形"/>
          <p:cNvSpPr/>
          <p:nvPr/>
        </p:nvSpPr>
        <p:spPr bwMode="auto">
          <a:xfrm>
            <a:off x="5219065" y="5047615"/>
            <a:ext cx="434975" cy="43370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+mn-lt"/>
            </a:endParaRPr>
          </a:p>
        </p:txBody>
      </p:sp>
      <p:sp>
        <p:nvSpPr>
          <p:cNvPr id="163" name="Oval 20"/>
          <p:cNvSpPr/>
          <p:nvPr/>
        </p:nvSpPr>
        <p:spPr>
          <a:xfrm>
            <a:off x="5347970" y="3637280"/>
            <a:ext cx="350520" cy="410845"/>
          </a:xfrm>
          <a:custGeom>
            <a:avLst/>
            <a:gdLst>
              <a:gd name="connsiteX0" fmla="*/ 99870 w 489903"/>
              <a:gd name="connsiteY0" fmla="*/ 331023 h 573488"/>
              <a:gd name="connsiteX1" fmla="*/ 390064 w 489903"/>
              <a:gd name="connsiteY1" fmla="*/ 331023 h 573488"/>
              <a:gd name="connsiteX2" fmla="*/ 415037 w 489903"/>
              <a:gd name="connsiteY2" fmla="*/ 355958 h 573488"/>
              <a:gd name="connsiteX3" fmla="*/ 415037 w 489903"/>
              <a:gd name="connsiteY3" fmla="*/ 524479 h 573488"/>
              <a:gd name="connsiteX4" fmla="*/ 390064 w 489903"/>
              <a:gd name="connsiteY4" fmla="*/ 548554 h 573488"/>
              <a:gd name="connsiteX5" fmla="*/ 433120 w 489903"/>
              <a:gd name="connsiteY5" fmla="*/ 548554 h 573488"/>
              <a:gd name="connsiteX6" fmla="*/ 415037 w 489903"/>
              <a:gd name="connsiteY6" fmla="*/ 573488 h 573488"/>
              <a:gd name="connsiteX7" fmla="*/ 74897 w 489903"/>
              <a:gd name="connsiteY7" fmla="*/ 573488 h 573488"/>
              <a:gd name="connsiteX8" fmla="*/ 55953 w 489903"/>
              <a:gd name="connsiteY8" fmla="*/ 548554 h 573488"/>
              <a:gd name="connsiteX9" fmla="*/ 99870 w 489903"/>
              <a:gd name="connsiteY9" fmla="*/ 548554 h 573488"/>
              <a:gd name="connsiteX10" fmla="*/ 74897 w 489903"/>
              <a:gd name="connsiteY10" fmla="*/ 524479 h 573488"/>
              <a:gd name="connsiteX11" fmla="*/ 74897 w 489903"/>
              <a:gd name="connsiteY11" fmla="*/ 355958 h 573488"/>
              <a:gd name="connsiteX12" fmla="*/ 99870 w 489903"/>
              <a:gd name="connsiteY12" fmla="*/ 331023 h 573488"/>
              <a:gd name="connsiteX13" fmla="*/ 275517 w 489903"/>
              <a:gd name="connsiteY13" fmla="*/ 0 h 573488"/>
              <a:gd name="connsiteX14" fmla="*/ 283266 w 489903"/>
              <a:gd name="connsiteY14" fmla="*/ 0 h 573488"/>
              <a:gd name="connsiteX15" fmla="*/ 284988 w 489903"/>
              <a:gd name="connsiteY15" fmla="*/ 1719 h 573488"/>
              <a:gd name="connsiteX16" fmla="*/ 278961 w 489903"/>
              <a:gd name="connsiteY16" fmla="*/ 6877 h 573488"/>
              <a:gd name="connsiteX17" fmla="*/ 278961 w 489903"/>
              <a:gd name="connsiteY17" fmla="*/ 17194 h 573488"/>
              <a:gd name="connsiteX18" fmla="*/ 304790 w 489903"/>
              <a:gd name="connsiteY18" fmla="*/ 39546 h 573488"/>
              <a:gd name="connsiteX19" fmla="*/ 315983 w 489903"/>
              <a:gd name="connsiteY19" fmla="*/ 64477 h 573488"/>
              <a:gd name="connsiteX20" fmla="*/ 315983 w 489903"/>
              <a:gd name="connsiteY20" fmla="*/ 97145 h 573488"/>
              <a:gd name="connsiteX21" fmla="*/ 319427 w 489903"/>
              <a:gd name="connsiteY21" fmla="*/ 105742 h 573488"/>
              <a:gd name="connsiteX22" fmla="*/ 321149 w 489903"/>
              <a:gd name="connsiteY22" fmla="*/ 108322 h 573488"/>
              <a:gd name="connsiteX23" fmla="*/ 318566 w 489903"/>
              <a:gd name="connsiteY23" fmla="*/ 134972 h 573488"/>
              <a:gd name="connsiteX24" fmla="*/ 318566 w 489903"/>
              <a:gd name="connsiteY24" fmla="*/ 135832 h 573488"/>
              <a:gd name="connsiteX25" fmla="*/ 303929 w 489903"/>
              <a:gd name="connsiteY25" fmla="*/ 173658 h 573488"/>
              <a:gd name="connsiteX26" fmla="*/ 303929 w 489903"/>
              <a:gd name="connsiteY26" fmla="*/ 174518 h 573488"/>
              <a:gd name="connsiteX27" fmla="*/ 296180 w 489903"/>
              <a:gd name="connsiteY27" fmla="*/ 215784 h 573488"/>
              <a:gd name="connsiteX28" fmla="*/ 297902 w 489903"/>
              <a:gd name="connsiteY28" fmla="*/ 220082 h 573488"/>
              <a:gd name="connsiteX29" fmla="*/ 304790 w 489903"/>
              <a:gd name="connsiteY29" fmla="*/ 229539 h 573488"/>
              <a:gd name="connsiteX30" fmla="*/ 310817 w 489903"/>
              <a:gd name="connsiteY30" fmla="*/ 246733 h 573488"/>
              <a:gd name="connsiteX31" fmla="*/ 316844 w 489903"/>
              <a:gd name="connsiteY31" fmla="*/ 251891 h 573488"/>
              <a:gd name="connsiteX32" fmla="*/ 430495 w 489903"/>
              <a:gd name="connsiteY32" fmla="*/ 292297 h 573488"/>
              <a:gd name="connsiteX33" fmla="*/ 445993 w 489903"/>
              <a:gd name="connsiteY33" fmla="*/ 304332 h 573488"/>
              <a:gd name="connsiteX34" fmla="*/ 489903 w 489903"/>
              <a:gd name="connsiteY34" fmla="*/ 470254 h 573488"/>
              <a:gd name="connsiteX35" fmla="*/ 435661 w 489903"/>
              <a:gd name="connsiteY35" fmla="*/ 478851 h 573488"/>
              <a:gd name="connsiteX36" fmla="*/ 435661 w 489903"/>
              <a:gd name="connsiteY36" fmla="*/ 355915 h 573488"/>
              <a:gd name="connsiteX37" fmla="*/ 390028 w 489903"/>
              <a:gd name="connsiteY37" fmla="*/ 310350 h 573488"/>
              <a:gd name="connsiteX38" fmla="*/ 253992 w 489903"/>
              <a:gd name="connsiteY38" fmla="*/ 310350 h 573488"/>
              <a:gd name="connsiteX39" fmla="*/ 249687 w 489903"/>
              <a:gd name="connsiteY39" fmla="*/ 280261 h 573488"/>
              <a:gd name="connsiteX40" fmla="*/ 264324 w 489903"/>
              <a:gd name="connsiteY40" fmla="*/ 265646 h 573488"/>
              <a:gd name="connsiteX41" fmla="*/ 258297 w 489903"/>
              <a:gd name="connsiteY41" fmla="*/ 251031 h 573488"/>
              <a:gd name="connsiteX42" fmla="*/ 231606 w 489903"/>
              <a:gd name="connsiteY42" fmla="*/ 251031 h 573488"/>
              <a:gd name="connsiteX43" fmla="*/ 225579 w 489903"/>
              <a:gd name="connsiteY43" fmla="*/ 265646 h 573488"/>
              <a:gd name="connsiteX44" fmla="*/ 240216 w 489903"/>
              <a:gd name="connsiteY44" fmla="*/ 280261 h 573488"/>
              <a:gd name="connsiteX45" fmla="*/ 235911 w 489903"/>
              <a:gd name="connsiteY45" fmla="*/ 310350 h 573488"/>
              <a:gd name="connsiteX46" fmla="*/ 99875 w 489903"/>
              <a:gd name="connsiteY46" fmla="*/ 310350 h 573488"/>
              <a:gd name="connsiteX47" fmla="*/ 54242 w 489903"/>
              <a:gd name="connsiteY47" fmla="*/ 355915 h 573488"/>
              <a:gd name="connsiteX48" fmla="*/ 54242 w 489903"/>
              <a:gd name="connsiteY48" fmla="*/ 478851 h 573488"/>
              <a:gd name="connsiteX49" fmla="*/ 0 w 489903"/>
              <a:gd name="connsiteY49" fmla="*/ 470254 h 573488"/>
              <a:gd name="connsiteX50" fmla="*/ 43910 w 489903"/>
              <a:gd name="connsiteY50" fmla="*/ 305192 h 573488"/>
              <a:gd name="connsiteX51" fmla="*/ 60269 w 489903"/>
              <a:gd name="connsiteY51" fmla="*/ 293156 h 573488"/>
              <a:gd name="connsiteX52" fmla="*/ 172198 w 489903"/>
              <a:gd name="connsiteY52" fmla="*/ 251031 h 573488"/>
              <a:gd name="connsiteX53" fmla="*/ 176503 w 489903"/>
              <a:gd name="connsiteY53" fmla="*/ 246733 h 573488"/>
              <a:gd name="connsiteX54" fmla="*/ 182530 w 489903"/>
              <a:gd name="connsiteY54" fmla="*/ 229539 h 573488"/>
              <a:gd name="connsiteX55" fmla="*/ 190279 w 489903"/>
              <a:gd name="connsiteY55" fmla="*/ 220082 h 573488"/>
              <a:gd name="connsiteX56" fmla="*/ 193723 w 489903"/>
              <a:gd name="connsiteY56" fmla="*/ 215784 h 573488"/>
              <a:gd name="connsiteX57" fmla="*/ 196306 w 489903"/>
              <a:gd name="connsiteY57" fmla="*/ 190852 h 573488"/>
              <a:gd name="connsiteX58" fmla="*/ 194584 w 489903"/>
              <a:gd name="connsiteY58" fmla="*/ 184835 h 573488"/>
              <a:gd name="connsiteX59" fmla="*/ 180808 w 489903"/>
              <a:gd name="connsiteY59" fmla="*/ 156465 h 573488"/>
              <a:gd name="connsiteX60" fmla="*/ 175642 w 489903"/>
              <a:gd name="connsiteY60" fmla="*/ 140990 h 573488"/>
              <a:gd name="connsiteX61" fmla="*/ 170476 w 489903"/>
              <a:gd name="connsiteY61" fmla="*/ 118638 h 573488"/>
              <a:gd name="connsiteX62" fmla="*/ 169615 w 489903"/>
              <a:gd name="connsiteY62" fmla="*/ 110901 h 573488"/>
              <a:gd name="connsiteX63" fmla="*/ 173920 w 489903"/>
              <a:gd name="connsiteY63" fmla="*/ 102304 h 573488"/>
              <a:gd name="connsiteX64" fmla="*/ 176503 w 489903"/>
              <a:gd name="connsiteY64" fmla="*/ 97145 h 573488"/>
              <a:gd name="connsiteX65" fmla="*/ 176503 w 489903"/>
              <a:gd name="connsiteY65" fmla="*/ 80811 h 573488"/>
              <a:gd name="connsiteX66" fmla="*/ 176503 w 489903"/>
              <a:gd name="connsiteY66" fmla="*/ 59319 h 573488"/>
              <a:gd name="connsiteX67" fmla="*/ 196306 w 489903"/>
              <a:gd name="connsiteY67" fmla="*/ 27510 h 573488"/>
              <a:gd name="connsiteX68" fmla="*/ 246243 w 489903"/>
              <a:gd name="connsiteY68" fmla="*/ 5158 h 573488"/>
              <a:gd name="connsiteX69" fmla="*/ 275517 w 489903"/>
              <a:gd name="connsiteY69" fmla="*/ 0 h 57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9903" h="573488">
                <a:moveTo>
                  <a:pt x="99870" y="331023"/>
                </a:moveTo>
                <a:lnTo>
                  <a:pt x="390064" y="331023"/>
                </a:lnTo>
                <a:cubicBezTo>
                  <a:pt x="403842" y="331023"/>
                  <a:pt x="415037" y="342201"/>
                  <a:pt x="415037" y="355958"/>
                </a:cubicBezTo>
                <a:lnTo>
                  <a:pt x="415037" y="524479"/>
                </a:lnTo>
                <a:cubicBezTo>
                  <a:pt x="415037" y="538236"/>
                  <a:pt x="403842" y="548554"/>
                  <a:pt x="390064" y="548554"/>
                </a:cubicBezTo>
                <a:lnTo>
                  <a:pt x="433120" y="548554"/>
                </a:lnTo>
                <a:cubicBezTo>
                  <a:pt x="433120" y="568329"/>
                  <a:pt x="425370" y="573488"/>
                  <a:pt x="415037" y="573488"/>
                </a:cubicBezTo>
                <a:lnTo>
                  <a:pt x="74897" y="573488"/>
                </a:lnTo>
                <a:cubicBezTo>
                  <a:pt x="64564" y="573488"/>
                  <a:pt x="55953" y="568329"/>
                  <a:pt x="55953" y="548554"/>
                </a:cubicBezTo>
                <a:lnTo>
                  <a:pt x="99870" y="548554"/>
                </a:lnTo>
                <a:cubicBezTo>
                  <a:pt x="86092" y="548554"/>
                  <a:pt x="74897" y="538236"/>
                  <a:pt x="74897" y="524479"/>
                </a:cubicBezTo>
                <a:lnTo>
                  <a:pt x="74897" y="355958"/>
                </a:lnTo>
                <a:cubicBezTo>
                  <a:pt x="74897" y="342201"/>
                  <a:pt x="86092" y="331023"/>
                  <a:pt x="99870" y="331023"/>
                </a:cubicBezTo>
                <a:close/>
                <a:moveTo>
                  <a:pt x="275517" y="0"/>
                </a:moveTo>
                <a:cubicBezTo>
                  <a:pt x="278100" y="0"/>
                  <a:pt x="280683" y="0"/>
                  <a:pt x="283266" y="0"/>
                </a:cubicBezTo>
                <a:cubicBezTo>
                  <a:pt x="284127" y="859"/>
                  <a:pt x="284127" y="1719"/>
                  <a:pt x="284988" y="1719"/>
                </a:cubicBezTo>
                <a:cubicBezTo>
                  <a:pt x="282405" y="3439"/>
                  <a:pt x="280683" y="5158"/>
                  <a:pt x="278961" y="6877"/>
                </a:cubicBezTo>
                <a:cubicBezTo>
                  <a:pt x="274656" y="10316"/>
                  <a:pt x="274656" y="12895"/>
                  <a:pt x="278961" y="17194"/>
                </a:cubicBezTo>
                <a:cubicBezTo>
                  <a:pt x="287570" y="24071"/>
                  <a:pt x="297041" y="31809"/>
                  <a:pt x="304790" y="39546"/>
                </a:cubicBezTo>
                <a:cubicBezTo>
                  <a:pt x="312539" y="45564"/>
                  <a:pt x="315983" y="55020"/>
                  <a:pt x="315983" y="64477"/>
                </a:cubicBezTo>
                <a:cubicBezTo>
                  <a:pt x="315983" y="81671"/>
                  <a:pt x="315983" y="79952"/>
                  <a:pt x="315983" y="97145"/>
                </a:cubicBezTo>
                <a:cubicBezTo>
                  <a:pt x="315983" y="100584"/>
                  <a:pt x="315122" y="104023"/>
                  <a:pt x="319427" y="105742"/>
                </a:cubicBezTo>
                <a:cubicBezTo>
                  <a:pt x="320288" y="105742"/>
                  <a:pt x="322010" y="107462"/>
                  <a:pt x="321149" y="108322"/>
                </a:cubicBezTo>
                <a:cubicBezTo>
                  <a:pt x="321149" y="117778"/>
                  <a:pt x="319427" y="126375"/>
                  <a:pt x="318566" y="134972"/>
                </a:cubicBezTo>
                <a:cubicBezTo>
                  <a:pt x="318566" y="134972"/>
                  <a:pt x="318566" y="135832"/>
                  <a:pt x="318566" y="135832"/>
                </a:cubicBezTo>
                <a:cubicBezTo>
                  <a:pt x="310817" y="147008"/>
                  <a:pt x="309956" y="160763"/>
                  <a:pt x="303929" y="173658"/>
                </a:cubicBezTo>
                <a:cubicBezTo>
                  <a:pt x="303929" y="173658"/>
                  <a:pt x="303929" y="174518"/>
                  <a:pt x="303929" y="174518"/>
                </a:cubicBezTo>
                <a:cubicBezTo>
                  <a:pt x="292736" y="186554"/>
                  <a:pt x="296180" y="202028"/>
                  <a:pt x="296180" y="215784"/>
                </a:cubicBezTo>
                <a:cubicBezTo>
                  <a:pt x="296180" y="217503"/>
                  <a:pt x="297041" y="219222"/>
                  <a:pt x="297902" y="220082"/>
                </a:cubicBezTo>
                <a:cubicBezTo>
                  <a:pt x="302207" y="221801"/>
                  <a:pt x="303929" y="225240"/>
                  <a:pt x="304790" y="229539"/>
                </a:cubicBezTo>
                <a:cubicBezTo>
                  <a:pt x="306512" y="235557"/>
                  <a:pt x="308234" y="241574"/>
                  <a:pt x="310817" y="246733"/>
                </a:cubicBezTo>
                <a:cubicBezTo>
                  <a:pt x="311678" y="249312"/>
                  <a:pt x="315122" y="251031"/>
                  <a:pt x="316844" y="251891"/>
                </a:cubicBezTo>
                <a:cubicBezTo>
                  <a:pt x="349562" y="263927"/>
                  <a:pt x="399499" y="276822"/>
                  <a:pt x="430495" y="292297"/>
                </a:cubicBezTo>
                <a:cubicBezTo>
                  <a:pt x="436522" y="295735"/>
                  <a:pt x="441688" y="299174"/>
                  <a:pt x="445993" y="304332"/>
                </a:cubicBezTo>
                <a:lnTo>
                  <a:pt x="489903" y="470254"/>
                </a:lnTo>
                <a:cubicBezTo>
                  <a:pt x="479571" y="470254"/>
                  <a:pt x="447715" y="473693"/>
                  <a:pt x="435661" y="478851"/>
                </a:cubicBezTo>
                <a:lnTo>
                  <a:pt x="435661" y="355915"/>
                </a:lnTo>
                <a:cubicBezTo>
                  <a:pt x="435661" y="330983"/>
                  <a:pt x="414997" y="310350"/>
                  <a:pt x="390028" y="310350"/>
                </a:cubicBezTo>
                <a:lnTo>
                  <a:pt x="253992" y="310350"/>
                </a:lnTo>
                <a:lnTo>
                  <a:pt x="249687" y="280261"/>
                </a:lnTo>
                <a:lnTo>
                  <a:pt x="264324" y="265646"/>
                </a:lnTo>
                <a:lnTo>
                  <a:pt x="258297" y="251031"/>
                </a:lnTo>
                <a:lnTo>
                  <a:pt x="231606" y="251031"/>
                </a:lnTo>
                <a:lnTo>
                  <a:pt x="225579" y="265646"/>
                </a:lnTo>
                <a:lnTo>
                  <a:pt x="240216" y="280261"/>
                </a:lnTo>
                <a:lnTo>
                  <a:pt x="235911" y="310350"/>
                </a:lnTo>
                <a:lnTo>
                  <a:pt x="99875" y="310350"/>
                </a:lnTo>
                <a:cubicBezTo>
                  <a:pt x="74045" y="310350"/>
                  <a:pt x="54242" y="330983"/>
                  <a:pt x="54242" y="355915"/>
                </a:cubicBezTo>
                <a:lnTo>
                  <a:pt x="54242" y="478851"/>
                </a:lnTo>
                <a:cubicBezTo>
                  <a:pt x="42188" y="473693"/>
                  <a:pt x="10332" y="470254"/>
                  <a:pt x="0" y="470254"/>
                </a:cubicBezTo>
                <a:lnTo>
                  <a:pt x="43910" y="305192"/>
                </a:lnTo>
                <a:cubicBezTo>
                  <a:pt x="48215" y="300034"/>
                  <a:pt x="54242" y="296595"/>
                  <a:pt x="60269" y="293156"/>
                </a:cubicBezTo>
                <a:cubicBezTo>
                  <a:pt x="70601" y="287998"/>
                  <a:pt x="162727" y="255330"/>
                  <a:pt x="172198" y="251031"/>
                </a:cubicBezTo>
                <a:cubicBezTo>
                  <a:pt x="173920" y="250171"/>
                  <a:pt x="175642" y="248452"/>
                  <a:pt x="176503" y="246733"/>
                </a:cubicBezTo>
                <a:cubicBezTo>
                  <a:pt x="179086" y="240715"/>
                  <a:pt x="180808" y="235557"/>
                  <a:pt x="182530" y="229539"/>
                </a:cubicBezTo>
                <a:cubicBezTo>
                  <a:pt x="184252" y="225240"/>
                  <a:pt x="185113" y="220942"/>
                  <a:pt x="190279" y="220082"/>
                </a:cubicBezTo>
                <a:cubicBezTo>
                  <a:pt x="192001" y="220082"/>
                  <a:pt x="193723" y="217503"/>
                  <a:pt x="193723" y="215784"/>
                </a:cubicBezTo>
                <a:cubicBezTo>
                  <a:pt x="194584" y="207187"/>
                  <a:pt x="195445" y="198590"/>
                  <a:pt x="196306" y="190852"/>
                </a:cubicBezTo>
                <a:cubicBezTo>
                  <a:pt x="196306" y="189133"/>
                  <a:pt x="195445" y="186554"/>
                  <a:pt x="194584" y="184835"/>
                </a:cubicBezTo>
                <a:cubicBezTo>
                  <a:pt x="186835" y="177097"/>
                  <a:pt x="182530" y="167641"/>
                  <a:pt x="180808" y="156465"/>
                </a:cubicBezTo>
                <a:cubicBezTo>
                  <a:pt x="179947" y="151306"/>
                  <a:pt x="177364" y="146148"/>
                  <a:pt x="175642" y="140990"/>
                </a:cubicBezTo>
                <a:cubicBezTo>
                  <a:pt x="173920" y="133253"/>
                  <a:pt x="172198" y="126375"/>
                  <a:pt x="170476" y="118638"/>
                </a:cubicBezTo>
                <a:cubicBezTo>
                  <a:pt x="169615" y="116059"/>
                  <a:pt x="169615" y="113480"/>
                  <a:pt x="169615" y="110901"/>
                </a:cubicBezTo>
                <a:cubicBezTo>
                  <a:pt x="168754" y="106602"/>
                  <a:pt x="168754" y="104023"/>
                  <a:pt x="173920" y="102304"/>
                </a:cubicBezTo>
                <a:cubicBezTo>
                  <a:pt x="174781" y="101444"/>
                  <a:pt x="176503" y="98865"/>
                  <a:pt x="176503" y="97145"/>
                </a:cubicBezTo>
                <a:cubicBezTo>
                  <a:pt x="176503" y="85110"/>
                  <a:pt x="176503" y="91987"/>
                  <a:pt x="176503" y="80811"/>
                </a:cubicBezTo>
                <a:cubicBezTo>
                  <a:pt x="176503" y="73074"/>
                  <a:pt x="176503" y="66196"/>
                  <a:pt x="176503" y="59319"/>
                </a:cubicBezTo>
                <a:cubicBezTo>
                  <a:pt x="178225" y="45564"/>
                  <a:pt x="185974" y="36107"/>
                  <a:pt x="196306" y="27510"/>
                </a:cubicBezTo>
                <a:cubicBezTo>
                  <a:pt x="210942" y="15474"/>
                  <a:pt x="228162" y="9456"/>
                  <a:pt x="246243" y="5158"/>
                </a:cubicBezTo>
                <a:cubicBezTo>
                  <a:pt x="255714" y="3439"/>
                  <a:pt x="266046" y="1719"/>
                  <a:pt x="2755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51880" y="4845685"/>
            <a:ext cx="4471035" cy="119761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君黑-45简" panose="020B0604020202020204" charset="-122"/>
                <a:sym typeface="Arial" panose="020B0604020202020204" pitchFamily="34" charset="0"/>
              </a:rPr>
              <a:t>上课时使用手机影响老师的教学秩序。有的学生手机未关，突然来电话的铃声，影响全班同学的听课，给整个课堂带来不愉快的情绪。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38730" y="2132965"/>
            <a:ext cx="1049655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F8EDD"/>
                </a:solidFill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 dirty="0">
                <a:solidFill>
                  <a:srgbClr val="3F8EDD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沉迷手机的危害</a:t>
            </a:r>
            <a:endParaRPr lang="zh-CN" altLang="en-US" sz="3200" dirty="0">
              <a:solidFill>
                <a:srgbClr val="3F8EDD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6400" y="572135"/>
            <a:ext cx="11379200" cy="918845"/>
            <a:chOff x="640" y="901"/>
            <a:chExt cx="17920" cy="1447"/>
          </a:xfrm>
        </p:grpSpPr>
        <p:cxnSp>
          <p:nvCxnSpPr>
            <p:cNvPr id="12" name="直接连接符 11"/>
            <p:cNvCxnSpPr/>
            <p:nvPr>
              <p:custDataLst>
                <p:tags r:id="rId3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>
              <p:custDataLst>
                <p:tags r:id="rId4"/>
              </p:custDataLst>
            </p:nvPr>
          </p:nvSpPr>
          <p:spPr>
            <a:xfrm>
              <a:off x="1577" y="901"/>
              <a:ext cx="9600" cy="85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二、合理使用手机的制度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  <a:p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2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77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7" grpId="0"/>
      <p:bldP spid="163" grpId="0" bldLvl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igital-device-mockup-set_53876-89355.webp"/>
          <p:cNvPicPr>
            <a:picLocks noChangeAspect="1"/>
          </p:cNvPicPr>
          <p:nvPr/>
        </p:nvPicPr>
        <p:blipFill>
          <a:blip r:embed="rId1">
            <a:lum bright="12000"/>
          </a:blip>
          <a:srcRect t="15718" r="34500" b="16263"/>
          <a:stretch>
            <a:fillRect/>
          </a:stretch>
        </p:blipFill>
        <p:spPr>
          <a:xfrm>
            <a:off x="1452245" y="1236980"/>
            <a:ext cx="5073650" cy="5268595"/>
          </a:xfrm>
          <a:prstGeom prst="rect">
            <a:avLst/>
          </a:prstGeom>
        </p:spPr>
      </p:pic>
      <p:sp>
        <p:nvSpPr>
          <p:cNvPr id="4" name="文本框"/>
          <p:cNvSpPr txBox="1"/>
          <p:nvPr/>
        </p:nvSpPr>
        <p:spPr>
          <a:xfrm>
            <a:off x="4554855" y="2151380"/>
            <a:ext cx="1664970" cy="3399155"/>
          </a:xfrm>
          <a:prstGeom prst="rect">
            <a:avLst/>
          </a:prstGeom>
          <a:noFill/>
        </p:spPr>
        <p:txBody>
          <a:bodyPr wrap="square" lIns="45719" tIns="22859" rIns="45719" bIns="22859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心理学家亚当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·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阿尔特说：“游戏、八卦、直播等娱乐产品，就像毒品，一不留神就能让人上瘾。”孩子一旦尝到了垃圾快乐的甜头，就会上瘾，忍不住地想要更多，甚至会让意志迷失，忽略了本来应该做的事情。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"/>
          <p:cNvSpPr/>
          <p:nvPr/>
        </p:nvSpPr>
        <p:spPr>
          <a:xfrm>
            <a:off x="702945" y="2052955"/>
            <a:ext cx="870585" cy="3423191"/>
          </a:xfrm>
          <a:prstGeom prst="roundRect">
            <a:avLst/>
          </a:prstGeom>
          <a:solidFill>
            <a:srgbClr val="3F8EDD"/>
          </a:solidFill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君黑-45简" panose="020B0604020202020204" charset="-122"/>
                <a:sym typeface="Arial" panose="020B0604020202020204" pitchFamily="34" charset="0"/>
              </a:rPr>
              <a:t>远离垃圾快乐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君黑-45简" panose="020B0604020202020204" charset="-122"/>
              <a:sym typeface="Arial" panose="020B0604020202020204" pitchFamily="34" charset="0"/>
            </a:endParaRPr>
          </a:p>
        </p:txBody>
      </p:sp>
      <p:sp>
        <p:nvSpPr>
          <p:cNvPr id="3" name="文本框"/>
          <p:cNvSpPr txBox="1"/>
          <p:nvPr/>
        </p:nvSpPr>
        <p:spPr>
          <a:xfrm>
            <a:off x="2245995" y="2301240"/>
            <a:ext cx="1574165" cy="2839720"/>
          </a:xfrm>
          <a:prstGeom prst="rect">
            <a:avLst/>
          </a:prstGeom>
          <a:noFill/>
        </p:spPr>
        <p:txBody>
          <a:bodyPr wrap="square" lIns="45719" tIns="22859" rIns="45719" bIns="22859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知乎上，有一个话题：“如何看待毁掉孩子最好的方法，就是给他一部手机？”有网友回答到：“玩手机不可怕，可怕的是垃圾快乐。千万不要让孩子沉迷玩手机的垃圾快乐当中。”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" name="图片 7" descr="hand-drawn-flat-design-gamification-illustration_23-2149261568.webp"/>
          <p:cNvPicPr>
            <a:picLocks noChangeAspect="1"/>
          </p:cNvPicPr>
          <p:nvPr/>
        </p:nvPicPr>
        <p:blipFill>
          <a:blip r:embed="rId2"/>
          <a:srcRect t="6812" b="9078"/>
          <a:stretch>
            <a:fillRect/>
          </a:stretch>
        </p:blipFill>
        <p:spPr>
          <a:xfrm>
            <a:off x="7097395" y="2151380"/>
            <a:ext cx="4113530" cy="346011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06400" y="386080"/>
            <a:ext cx="11379200" cy="918845"/>
            <a:chOff x="640" y="901"/>
            <a:chExt cx="17920" cy="1447"/>
          </a:xfrm>
        </p:grpSpPr>
        <p:cxnSp>
          <p:nvCxnSpPr>
            <p:cNvPr id="12" name="直接连接符 11"/>
            <p:cNvCxnSpPr/>
            <p:nvPr>
              <p:custDataLst>
                <p:tags r:id="rId3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>
              <p:custDataLst>
                <p:tags r:id="rId4"/>
              </p:custDataLst>
            </p:nvPr>
          </p:nvSpPr>
          <p:spPr>
            <a:xfrm>
              <a:off x="1577" y="901"/>
              <a:ext cx="9600" cy="85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二、合理使用手机的制度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  <a:p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"/>
          <p:cNvSpPr txBox="1"/>
          <p:nvPr/>
        </p:nvSpPr>
        <p:spPr>
          <a:xfrm>
            <a:off x="906780" y="2312670"/>
            <a:ext cx="442468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就拿玩手机举例，美国曾发起一项调查：科学家花了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年时间，跟踪调查了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个孩子，其中有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50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名经常玩手机，另外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50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名接触不到手机。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年之后，结局让人震惊。在那些经常玩手机的孩子当中，只有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人考上了大学。在那些接触不到手机的孩子当中，所有人都考上了大学。其中，有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个孩子获得了全额奖学金。手机满足了孩子一时的欢愉，但是手机制造出的垃圾快乐，杀死了孩子的自制力，杀死了孩子的学习能力，更杀死了孩子的上进心。垃圾快乐，不仅拉开了孩子与同龄人之间的距离，也在一步步毁掉孩子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"/>
          <p:cNvSpPr txBox="1"/>
          <p:nvPr/>
        </p:nvSpPr>
        <p:spPr>
          <a:xfrm>
            <a:off x="892810" y="1760220"/>
            <a:ext cx="3778885" cy="510139"/>
          </a:xfrm>
          <a:prstGeom prst="roundRect">
            <a:avLst/>
          </a:prstGeom>
          <a:solidFill>
            <a:srgbClr val="60BF61"/>
          </a:solidFill>
        </p:spPr>
        <p:txBody>
          <a:bodyPr wrap="square" rtlCol="0">
            <a:spAutoFit/>
          </a:bodyPr>
          <a:lstStyle/>
          <a:p>
            <a:pPr defTabSz="457200"/>
            <a:r>
              <a:rPr kumimoji="1"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君黑-45简" panose="020B0604020202020204" charset="-122"/>
                <a:sym typeface="Arial" panose="020B0604020202020204" pitchFamily="34" charset="0"/>
              </a:rPr>
              <a:t>垃圾快乐到底有多可怕？</a:t>
            </a:r>
            <a:endParaRPr kumimoji="1"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君黑-45简" panose="020B0604020202020204" charset="-122"/>
              <a:sym typeface="Arial" panose="020B0604020202020204" pitchFamily="34" charset="0"/>
            </a:endParaRPr>
          </a:p>
        </p:txBody>
      </p:sp>
      <p:pic>
        <p:nvPicPr>
          <p:cNvPr id="2" name="图片 1" descr="colorful-illustration-young-people-looking-their-phones_52683-24435.webp"/>
          <p:cNvPicPr>
            <a:picLocks noChangeAspect="1"/>
          </p:cNvPicPr>
          <p:nvPr/>
        </p:nvPicPr>
        <p:blipFill>
          <a:blip r:embed="rId1"/>
          <a:srcRect l="4932" t="2324" r="2938" b="18657"/>
          <a:stretch>
            <a:fillRect/>
          </a:stretch>
        </p:blipFill>
        <p:spPr>
          <a:xfrm>
            <a:off x="5652135" y="1885315"/>
            <a:ext cx="5745480" cy="3285490"/>
          </a:xfrm>
          <a:prstGeom prst="rect">
            <a:avLst/>
          </a:prstGeom>
        </p:spPr>
      </p:pic>
      <p:cxnSp>
        <p:nvCxnSpPr>
          <p:cNvPr id="12" name="直接连接符 11"/>
          <p:cNvCxnSpPr/>
          <p:nvPr>
            <p:custDataLst>
              <p:tags r:id="rId2"/>
            </p:custDataLst>
          </p:nvPr>
        </p:nvCxnSpPr>
        <p:spPr>
          <a:xfrm>
            <a:off x="406400" y="1193165"/>
            <a:ext cx="11379200" cy="311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1001395" y="386080"/>
            <a:ext cx="6096000" cy="54419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二、合理使用手机的制度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  <a:p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手机的利与弊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合理使用手机的制度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72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330044" y="4549058"/>
            <a:ext cx="4314825" cy="57326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15900"/>
            <a:r>
              <a:rPr lang="zh-CN" altLang="en-US" sz="2000" b="1" kern="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合理使用手机的</a:t>
            </a:r>
            <a:r>
              <a:rPr lang="zh-CN" altLang="en-US" sz="2000" b="1" kern="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</a:t>
            </a:r>
            <a:endParaRPr lang="zh-CN" altLang="en-US" sz="2000" b="1" kern="1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44340" y="4520798"/>
            <a:ext cx="663125" cy="6631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E93E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 rot="5400000">
            <a:off x="5914205" y="-209735"/>
            <a:ext cx="36000" cy="7200000"/>
          </a:xfrm>
          <a:prstGeom prst="roundRect">
            <a:avLst/>
          </a:prstGeom>
          <a:solidFill>
            <a:srgbClr val="60BF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君黑-45简" panose="020B0604020202020204" charset="-122"/>
              <a:ea typeface="汉仪君黑-45简" panose="020B0604020202020204" charset="-122"/>
              <a:cs typeface="+mn-ea"/>
              <a:sym typeface="汉仪君黑-45简" panose="020B0604020202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858010" y="2322195"/>
            <a:ext cx="1086485" cy="1086485"/>
          </a:xfrm>
          <a:prstGeom prst="roundRect">
            <a:avLst/>
          </a:prstGeom>
          <a:solidFill>
            <a:srgbClr val="60BF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君黑-45简" panose="020B0604020202020204" charset="-122"/>
              <a:ea typeface="汉仪君黑-45简" panose="020B0604020202020204" charset="-122"/>
              <a:cs typeface="+mn-ea"/>
              <a:sym typeface="汉仪君黑-45简" panose="020B060402020202020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392930" y="3372485"/>
            <a:ext cx="857885" cy="857885"/>
          </a:xfrm>
          <a:prstGeom prst="roundRect">
            <a:avLst/>
          </a:prstGeom>
          <a:solidFill>
            <a:srgbClr val="60BF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君黑-45简" panose="020B0604020202020204" charset="-122"/>
              <a:ea typeface="汉仪君黑-45简" panose="020B0604020202020204" charset="-122"/>
              <a:cs typeface="+mn-ea"/>
              <a:sym typeface="汉仪君黑-45简" panose="020B060402020202020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722745" y="2550795"/>
            <a:ext cx="857885" cy="857885"/>
          </a:xfrm>
          <a:prstGeom prst="roundRect">
            <a:avLst/>
          </a:prstGeom>
          <a:solidFill>
            <a:srgbClr val="60BF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君黑-45简" panose="020B0604020202020204" charset="-122"/>
              <a:ea typeface="汉仪君黑-45简" panose="020B0604020202020204" charset="-122"/>
              <a:cs typeface="+mn-ea"/>
              <a:sym typeface="汉仪君黑-45简" panose="020B060402020202020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974456" y="3372485"/>
            <a:ext cx="1086485" cy="1086485"/>
          </a:xfrm>
          <a:prstGeom prst="roundRect">
            <a:avLst/>
          </a:prstGeom>
          <a:solidFill>
            <a:srgbClr val="60BF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君黑-45简" panose="020B0604020202020204" charset="-122"/>
              <a:ea typeface="汉仪君黑-45简" panose="020B0604020202020204" charset="-122"/>
              <a:cs typeface="+mn-ea"/>
              <a:sym typeface="汉仪君黑-45简" panose="020B0604020202020204" charset="-122"/>
            </a:endParaRPr>
          </a:p>
        </p:txBody>
      </p:sp>
      <p:sp>
        <p:nvSpPr>
          <p:cNvPr id="15" name="文本框 43"/>
          <p:cNvSpPr txBox="1"/>
          <p:nvPr/>
        </p:nvSpPr>
        <p:spPr>
          <a:xfrm>
            <a:off x="1722755" y="1842135"/>
            <a:ext cx="33166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君黑-45简" panose="020B0604020202020204" charset="-122"/>
                <a:sym typeface="Arial" panose="020B0604020202020204" pitchFamily="34" charset="0"/>
              </a:rPr>
              <a:t>到校不带手机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汉仪君黑-45简" panose="020B0604020202020204" charset="-122"/>
            </a:endParaRPr>
          </a:p>
        </p:txBody>
      </p:sp>
      <p:sp>
        <p:nvSpPr>
          <p:cNvPr id="19" name="文本框 43"/>
          <p:cNvSpPr txBox="1"/>
          <p:nvPr/>
        </p:nvSpPr>
        <p:spPr>
          <a:xfrm>
            <a:off x="5657850" y="1849755"/>
            <a:ext cx="3316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君黑-45简" panose="020B0604020202020204" charset="-122"/>
                <a:sym typeface="Arial" panose="020B0604020202020204" pitchFamily="34" charset="0"/>
              </a:rPr>
              <a:t>拒绝网络游戏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君黑-45简" panose="020B060402020202020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君黑-45简" panose="020B0604020202020204" charset="-122"/>
                <a:sym typeface="Arial" panose="020B0604020202020204" pitchFamily="34" charset="0"/>
              </a:rPr>
              <a:t>培养其他兴趣爱好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汉仪君黑-45简" panose="020B0604020202020204" charset="-122"/>
            </a:endParaRPr>
          </a:p>
        </p:txBody>
      </p:sp>
      <p:sp>
        <p:nvSpPr>
          <p:cNvPr id="25" name="文本框 43"/>
          <p:cNvSpPr txBox="1"/>
          <p:nvPr/>
        </p:nvSpPr>
        <p:spPr>
          <a:xfrm>
            <a:off x="3246755" y="4458970"/>
            <a:ext cx="3316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君黑-45简" panose="020B0604020202020204" charset="-122"/>
                <a:sym typeface="Arial" panose="020B0604020202020204" pitchFamily="34" charset="0"/>
              </a:rPr>
              <a:t>到校把手机交给老师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汉仪君黑-45简" panose="020B0604020202020204" charset="-122"/>
            </a:endParaRPr>
          </a:p>
        </p:txBody>
      </p:sp>
      <p:sp>
        <p:nvSpPr>
          <p:cNvPr id="28" name="文本框 43"/>
          <p:cNvSpPr txBox="1"/>
          <p:nvPr/>
        </p:nvSpPr>
        <p:spPr>
          <a:xfrm>
            <a:off x="7854315" y="4462780"/>
            <a:ext cx="3316605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卸载无关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APP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控制看手机时间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君黑-45简" panose="020B0604020202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76780" y="2657475"/>
            <a:ext cx="434340" cy="434340"/>
            <a:chOff x="3353" y="3744"/>
            <a:chExt cx="754" cy="754"/>
          </a:xfrm>
          <a:solidFill>
            <a:schemeClr val="bg1"/>
          </a:solidFill>
        </p:grpSpPr>
        <p:sp>
          <p:nvSpPr>
            <p:cNvPr id="4" name="任意多边形"/>
            <p:cNvSpPr/>
            <p:nvPr/>
          </p:nvSpPr>
          <p:spPr bwMode="auto">
            <a:xfrm flipH="1">
              <a:off x="3353" y="3744"/>
              <a:ext cx="754" cy="7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+mn-lt"/>
              </a:endParaRPr>
            </a:p>
          </p:txBody>
        </p:sp>
        <p:sp>
          <p:nvSpPr>
            <p:cNvPr id="5" name="任意多边形"/>
            <p:cNvSpPr/>
            <p:nvPr/>
          </p:nvSpPr>
          <p:spPr bwMode="auto">
            <a:xfrm flipH="1">
              <a:off x="3623" y="3861"/>
              <a:ext cx="178" cy="1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+mn-lt"/>
              </a:endParaRPr>
            </a:p>
          </p:txBody>
        </p:sp>
      </p:grpSp>
      <p:sp>
        <p:nvSpPr>
          <p:cNvPr id="8" name="任意多边形"/>
          <p:cNvSpPr/>
          <p:nvPr/>
        </p:nvSpPr>
        <p:spPr bwMode="auto">
          <a:xfrm>
            <a:off x="4604385" y="3558540"/>
            <a:ext cx="434975" cy="43370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+mn-lt"/>
            </a:endParaRPr>
          </a:p>
        </p:txBody>
      </p:sp>
      <p:pic>
        <p:nvPicPr>
          <p:cNvPr id="11" name="任意多边形"/>
          <p:cNvPicPr>
            <a:picLocks noChangeAspect="1"/>
          </p:cNvPicPr>
          <p:nvPr/>
        </p:nvPicPr>
        <p:blipFill>
          <a:blip r:embed="rId1" cstate="print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74175" y="3708400"/>
            <a:ext cx="454025" cy="454025"/>
          </a:xfrm>
          <a:prstGeom prst="rect">
            <a:avLst/>
          </a:prstGeom>
        </p:spPr>
      </p:pic>
      <p:sp>
        <p:nvSpPr>
          <p:cNvPr id="163" name="Oval 20"/>
          <p:cNvSpPr/>
          <p:nvPr/>
        </p:nvSpPr>
        <p:spPr>
          <a:xfrm>
            <a:off x="6976745" y="2743835"/>
            <a:ext cx="350520" cy="410845"/>
          </a:xfrm>
          <a:custGeom>
            <a:avLst/>
            <a:gdLst>
              <a:gd name="connsiteX0" fmla="*/ 99870 w 489903"/>
              <a:gd name="connsiteY0" fmla="*/ 331023 h 573488"/>
              <a:gd name="connsiteX1" fmla="*/ 390064 w 489903"/>
              <a:gd name="connsiteY1" fmla="*/ 331023 h 573488"/>
              <a:gd name="connsiteX2" fmla="*/ 415037 w 489903"/>
              <a:gd name="connsiteY2" fmla="*/ 355958 h 573488"/>
              <a:gd name="connsiteX3" fmla="*/ 415037 w 489903"/>
              <a:gd name="connsiteY3" fmla="*/ 524479 h 573488"/>
              <a:gd name="connsiteX4" fmla="*/ 390064 w 489903"/>
              <a:gd name="connsiteY4" fmla="*/ 548554 h 573488"/>
              <a:gd name="connsiteX5" fmla="*/ 433120 w 489903"/>
              <a:gd name="connsiteY5" fmla="*/ 548554 h 573488"/>
              <a:gd name="connsiteX6" fmla="*/ 415037 w 489903"/>
              <a:gd name="connsiteY6" fmla="*/ 573488 h 573488"/>
              <a:gd name="connsiteX7" fmla="*/ 74897 w 489903"/>
              <a:gd name="connsiteY7" fmla="*/ 573488 h 573488"/>
              <a:gd name="connsiteX8" fmla="*/ 55953 w 489903"/>
              <a:gd name="connsiteY8" fmla="*/ 548554 h 573488"/>
              <a:gd name="connsiteX9" fmla="*/ 99870 w 489903"/>
              <a:gd name="connsiteY9" fmla="*/ 548554 h 573488"/>
              <a:gd name="connsiteX10" fmla="*/ 74897 w 489903"/>
              <a:gd name="connsiteY10" fmla="*/ 524479 h 573488"/>
              <a:gd name="connsiteX11" fmla="*/ 74897 w 489903"/>
              <a:gd name="connsiteY11" fmla="*/ 355958 h 573488"/>
              <a:gd name="connsiteX12" fmla="*/ 99870 w 489903"/>
              <a:gd name="connsiteY12" fmla="*/ 331023 h 573488"/>
              <a:gd name="connsiteX13" fmla="*/ 275517 w 489903"/>
              <a:gd name="connsiteY13" fmla="*/ 0 h 573488"/>
              <a:gd name="connsiteX14" fmla="*/ 283266 w 489903"/>
              <a:gd name="connsiteY14" fmla="*/ 0 h 573488"/>
              <a:gd name="connsiteX15" fmla="*/ 284988 w 489903"/>
              <a:gd name="connsiteY15" fmla="*/ 1719 h 573488"/>
              <a:gd name="connsiteX16" fmla="*/ 278961 w 489903"/>
              <a:gd name="connsiteY16" fmla="*/ 6877 h 573488"/>
              <a:gd name="connsiteX17" fmla="*/ 278961 w 489903"/>
              <a:gd name="connsiteY17" fmla="*/ 17194 h 573488"/>
              <a:gd name="connsiteX18" fmla="*/ 304790 w 489903"/>
              <a:gd name="connsiteY18" fmla="*/ 39546 h 573488"/>
              <a:gd name="connsiteX19" fmla="*/ 315983 w 489903"/>
              <a:gd name="connsiteY19" fmla="*/ 64477 h 573488"/>
              <a:gd name="connsiteX20" fmla="*/ 315983 w 489903"/>
              <a:gd name="connsiteY20" fmla="*/ 97145 h 573488"/>
              <a:gd name="connsiteX21" fmla="*/ 319427 w 489903"/>
              <a:gd name="connsiteY21" fmla="*/ 105742 h 573488"/>
              <a:gd name="connsiteX22" fmla="*/ 321149 w 489903"/>
              <a:gd name="connsiteY22" fmla="*/ 108322 h 573488"/>
              <a:gd name="connsiteX23" fmla="*/ 318566 w 489903"/>
              <a:gd name="connsiteY23" fmla="*/ 134972 h 573488"/>
              <a:gd name="connsiteX24" fmla="*/ 318566 w 489903"/>
              <a:gd name="connsiteY24" fmla="*/ 135832 h 573488"/>
              <a:gd name="connsiteX25" fmla="*/ 303929 w 489903"/>
              <a:gd name="connsiteY25" fmla="*/ 173658 h 573488"/>
              <a:gd name="connsiteX26" fmla="*/ 303929 w 489903"/>
              <a:gd name="connsiteY26" fmla="*/ 174518 h 573488"/>
              <a:gd name="connsiteX27" fmla="*/ 296180 w 489903"/>
              <a:gd name="connsiteY27" fmla="*/ 215784 h 573488"/>
              <a:gd name="connsiteX28" fmla="*/ 297902 w 489903"/>
              <a:gd name="connsiteY28" fmla="*/ 220082 h 573488"/>
              <a:gd name="connsiteX29" fmla="*/ 304790 w 489903"/>
              <a:gd name="connsiteY29" fmla="*/ 229539 h 573488"/>
              <a:gd name="connsiteX30" fmla="*/ 310817 w 489903"/>
              <a:gd name="connsiteY30" fmla="*/ 246733 h 573488"/>
              <a:gd name="connsiteX31" fmla="*/ 316844 w 489903"/>
              <a:gd name="connsiteY31" fmla="*/ 251891 h 573488"/>
              <a:gd name="connsiteX32" fmla="*/ 430495 w 489903"/>
              <a:gd name="connsiteY32" fmla="*/ 292297 h 573488"/>
              <a:gd name="connsiteX33" fmla="*/ 445993 w 489903"/>
              <a:gd name="connsiteY33" fmla="*/ 304332 h 573488"/>
              <a:gd name="connsiteX34" fmla="*/ 489903 w 489903"/>
              <a:gd name="connsiteY34" fmla="*/ 470254 h 573488"/>
              <a:gd name="connsiteX35" fmla="*/ 435661 w 489903"/>
              <a:gd name="connsiteY35" fmla="*/ 478851 h 573488"/>
              <a:gd name="connsiteX36" fmla="*/ 435661 w 489903"/>
              <a:gd name="connsiteY36" fmla="*/ 355915 h 573488"/>
              <a:gd name="connsiteX37" fmla="*/ 390028 w 489903"/>
              <a:gd name="connsiteY37" fmla="*/ 310350 h 573488"/>
              <a:gd name="connsiteX38" fmla="*/ 253992 w 489903"/>
              <a:gd name="connsiteY38" fmla="*/ 310350 h 573488"/>
              <a:gd name="connsiteX39" fmla="*/ 249687 w 489903"/>
              <a:gd name="connsiteY39" fmla="*/ 280261 h 573488"/>
              <a:gd name="connsiteX40" fmla="*/ 264324 w 489903"/>
              <a:gd name="connsiteY40" fmla="*/ 265646 h 573488"/>
              <a:gd name="connsiteX41" fmla="*/ 258297 w 489903"/>
              <a:gd name="connsiteY41" fmla="*/ 251031 h 573488"/>
              <a:gd name="connsiteX42" fmla="*/ 231606 w 489903"/>
              <a:gd name="connsiteY42" fmla="*/ 251031 h 573488"/>
              <a:gd name="connsiteX43" fmla="*/ 225579 w 489903"/>
              <a:gd name="connsiteY43" fmla="*/ 265646 h 573488"/>
              <a:gd name="connsiteX44" fmla="*/ 240216 w 489903"/>
              <a:gd name="connsiteY44" fmla="*/ 280261 h 573488"/>
              <a:gd name="connsiteX45" fmla="*/ 235911 w 489903"/>
              <a:gd name="connsiteY45" fmla="*/ 310350 h 573488"/>
              <a:gd name="connsiteX46" fmla="*/ 99875 w 489903"/>
              <a:gd name="connsiteY46" fmla="*/ 310350 h 573488"/>
              <a:gd name="connsiteX47" fmla="*/ 54242 w 489903"/>
              <a:gd name="connsiteY47" fmla="*/ 355915 h 573488"/>
              <a:gd name="connsiteX48" fmla="*/ 54242 w 489903"/>
              <a:gd name="connsiteY48" fmla="*/ 478851 h 573488"/>
              <a:gd name="connsiteX49" fmla="*/ 0 w 489903"/>
              <a:gd name="connsiteY49" fmla="*/ 470254 h 573488"/>
              <a:gd name="connsiteX50" fmla="*/ 43910 w 489903"/>
              <a:gd name="connsiteY50" fmla="*/ 305192 h 573488"/>
              <a:gd name="connsiteX51" fmla="*/ 60269 w 489903"/>
              <a:gd name="connsiteY51" fmla="*/ 293156 h 573488"/>
              <a:gd name="connsiteX52" fmla="*/ 172198 w 489903"/>
              <a:gd name="connsiteY52" fmla="*/ 251031 h 573488"/>
              <a:gd name="connsiteX53" fmla="*/ 176503 w 489903"/>
              <a:gd name="connsiteY53" fmla="*/ 246733 h 573488"/>
              <a:gd name="connsiteX54" fmla="*/ 182530 w 489903"/>
              <a:gd name="connsiteY54" fmla="*/ 229539 h 573488"/>
              <a:gd name="connsiteX55" fmla="*/ 190279 w 489903"/>
              <a:gd name="connsiteY55" fmla="*/ 220082 h 573488"/>
              <a:gd name="connsiteX56" fmla="*/ 193723 w 489903"/>
              <a:gd name="connsiteY56" fmla="*/ 215784 h 573488"/>
              <a:gd name="connsiteX57" fmla="*/ 196306 w 489903"/>
              <a:gd name="connsiteY57" fmla="*/ 190852 h 573488"/>
              <a:gd name="connsiteX58" fmla="*/ 194584 w 489903"/>
              <a:gd name="connsiteY58" fmla="*/ 184835 h 573488"/>
              <a:gd name="connsiteX59" fmla="*/ 180808 w 489903"/>
              <a:gd name="connsiteY59" fmla="*/ 156465 h 573488"/>
              <a:gd name="connsiteX60" fmla="*/ 175642 w 489903"/>
              <a:gd name="connsiteY60" fmla="*/ 140990 h 573488"/>
              <a:gd name="connsiteX61" fmla="*/ 170476 w 489903"/>
              <a:gd name="connsiteY61" fmla="*/ 118638 h 573488"/>
              <a:gd name="connsiteX62" fmla="*/ 169615 w 489903"/>
              <a:gd name="connsiteY62" fmla="*/ 110901 h 573488"/>
              <a:gd name="connsiteX63" fmla="*/ 173920 w 489903"/>
              <a:gd name="connsiteY63" fmla="*/ 102304 h 573488"/>
              <a:gd name="connsiteX64" fmla="*/ 176503 w 489903"/>
              <a:gd name="connsiteY64" fmla="*/ 97145 h 573488"/>
              <a:gd name="connsiteX65" fmla="*/ 176503 w 489903"/>
              <a:gd name="connsiteY65" fmla="*/ 80811 h 573488"/>
              <a:gd name="connsiteX66" fmla="*/ 176503 w 489903"/>
              <a:gd name="connsiteY66" fmla="*/ 59319 h 573488"/>
              <a:gd name="connsiteX67" fmla="*/ 196306 w 489903"/>
              <a:gd name="connsiteY67" fmla="*/ 27510 h 573488"/>
              <a:gd name="connsiteX68" fmla="*/ 246243 w 489903"/>
              <a:gd name="connsiteY68" fmla="*/ 5158 h 573488"/>
              <a:gd name="connsiteX69" fmla="*/ 275517 w 489903"/>
              <a:gd name="connsiteY69" fmla="*/ 0 h 57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9903" h="573488">
                <a:moveTo>
                  <a:pt x="99870" y="331023"/>
                </a:moveTo>
                <a:lnTo>
                  <a:pt x="390064" y="331023"/>
                </a:lnTo>
                <a:cubicBezTo>
                  <a:pt x="403842" y="331023"/>
                  <a:pt x="415037" y="342201"/>
                  <a:pt x="415037" y="355958"/>
                </a:cubicBezTo>
                <a:lnTo>
                  <a:pt x="415037" y="524479"/>
                </a:lnTo>
                <a:cubicBezTo>
                  <a:pt x="415037" y="538236"/>
                  <a:pt x="403842" y="548554"/>
                  <a:pt x="390064" y="548554"/>
                </a:cubicBezTo>
                <a:lnTo>
                  <a:pt x="433120" y="548554"/>
                </a:lnTo>
                <a:cubicBezTo>
                  <a:pt x="433120" y="568329"/>
                  <a:pt x="425370" y="573488"/>
                  <a:pt x="415037" y="573488"/>
                </a:cubicBezTo>
                <a:lnTo>
                  <a:pt x="74897" y="573488"/>
                </a:lnTo>
                <a:cubicBezTo>
                  <a:pt x="64564" y="573488"/>
                  <a:pt x="55953" y="568329"/>
                  <a:pt x="55953" y="548554"/>
                </a:cubicBezTo>
                <a:lnTo>
                  <a:pt x="99870" y="548554"/>
                </a:lnTo>
                <a:cubicBezTo>
                  <a:pt x="86092" y="548554"/>
                  <a:pt x="74897" y="538236"/>
                  <a:pt x="74897" y="524479"/>
                </a:cubicBezTo>
                <a:lnTo>
                  <a:pt x="74897" y="355958"/>
                </a:lnTo>
                <a:cubicBezTo>
                  <a:pt x="74897" y="342201"/>
                  <a:pt x="86092" y="331023"/>
                  <a:pt x="99870" y="331023"/>
                </a:cubicBezTo>
                <a:close/>
                <a:moveTo>
                  <a:pt x="275517" y="0"/>
                </a:moveTo>
                <a:cubicBezTo>
                  <a:pt x="278100" y="0"/>
                  <a:pt x="280683" y="0"/>
                  <a:pt x="283266" y="0"/>
                </a:cubicBezTo>
                <a:cubicBezTo>
                  <a:pt x="284127" y="859"/>
                  <a:pt x="284127" y="1719"/>
                  <a:pt x="284988" y="1719"/>
                </a:cubicBezTo>
                <a:cubicBezTo>
                  <a:pt x="282405" y="3439"/>
                  <a:pt x="280683" y="5158"/>
                  <a:pt x="278961" y="6877"/>
                </a:cubicBezTo>
                <a:cubicBezTo>
                  <a:pt x="274656" y="10316"/>
                  <a:pt x="274656" y="12895"/>
                  <a:pt x="278961" y="17194"/>
                </a:cubicBezTo>
                <a:cubicBezTo>
                  <a:pt x="287570" y="24071"/>
                  <a:pt x="297041" y="31809"/>
                  <a:pt x="304790" y="39546"/>
                </a:cubicBezTo>
                <a:cubicBezTo>
                  <a:pt x="312539" y="45564"/>
                  <a:pt x="315983" y="55020"/>
                  <a:pt x="315983" y="64477"/>
                </a:cubicBezTo>
                <a:cubicBezTo>
                  <a:pt x="315983" y="81671"/>
                  <a:pt x="315983" y="79952"/>
                  <a:pt x="315983" y="97145"/>
                </a:cubicBezTo>
                <a:cubicBezTo>
                  <a:pt x="315983" y="100584"/>
                  <a:pt x="315122" y="104023"/>
                  <a:pt x="319427" y="105742"/>
                </a:cubicBezTo>
                <a:cubicBezTo>
                  <a:pt x="320288" y="105742"/>
                  <a:pt x="322010" y="107462"/>
                  <a:pt x="321149" y="108322"/>
                </a:cubicBezTo>
                <a:cubicBezTo>
                  <a:pt x="321149" y="117778"/>
                  <a:pt x="319427" y="126375"/>
                  <a:pt x="318566" y="134972"/>
                </a:cubicBezTo>
                <a:cubicBezTo>
                  <a:pt x="318566" y="134972"/>
                  <a:pt x="318566" y="135832"/>
                  <a:pt x="318566" y="135832"/>
                </a:cubicBezTo>
                <a:cubicBezTo>
                  <a:pt x="310817" y="147008"/>
                  <a:pt x="309956" y="160763"/>
                  <a:pt x="303929" y="173658"/>
                </a:cubicBezTo>
                <a:cubicBezTo>
                  <a:pt x="303929" y="173658"/>
                  <a:pt x="303929" y="174518"/>
                  <a:pt x="303929" y="174518"/>
                </a:cubicBezTo>
                <a:cubicBezTo>
                  <a:pt x="292736" y="186554"/>
                  <a:pt x="296180" y="202028"/>
                  <a:pt x="296180" y="215784"/>
                </a:cubicBezTo>
                <a:cubicBezTo>
                  <a:pt x="296180" y="217503"/>
                  <a:pt x="297041" y="219222"/>
                  <a:pt x="297902" y="220082"/>
                </a:cubicBezTo>
                <a:cubicBezTo>
                  <a:pt x="302207" y="221801"/>
                  <a:pt x="303929" y="225240"/>
                  <a:pt x="304790" y="229539"/>
                </a:cubicBezTo>
                <a:cubicBezTo>
                  <a:pt x="306512" y="235557"/>
                  <a:pt x="308234" y="241574"/>
                  <a:pt x="310817" y="246733"/>
                </a:cubicBezTo>
                <a:cubicBezTo>
                  <a:pt x="311678" y="249312"/>
                  <a:pt x="315122" y="251031"/>
                  <a:pt x="316844" y="251891"/>
                </a:cubicBezTo>
                <a:cubicBezTo>
                  <a:pt x="349562" y="263927"/>
                  <a:pt x="399499" y="276822"/>
                  <a:pt x="430495" y="292297"/>
                </a:cubicBezTo>
                <a:cubicBezTo>
                  <a:pt x="436522" y="295735"/>
                  <a:pt x="441688" y="299174"/>
                  <a:pt x="445993" y="304332"/>
                </a:cubicBezTo>
                <a:lnTo>
                  <a:pt x="489903" y="470254"/>
                </a:lnTo>
                <a:cubicBezTo>
                  <a:pt x="479571" y="470254"/>
                  <a:pt x="447715" y="473693"/>
                  <a:pt x="435661" y="478851"/>
                </a:cubicBezTo>
                <a:lnTo>
                  <a:pt x="435661" y="355915"/>
                </a:lnTo>
                <a:cubicBezTo>
                  <a:pt x="435661" y="330983"/>
                  <a:pt x="414997" y="310350"/>
                  <a:pt x="390028" y="310350"/>
                </a:cubicBezTo>
                <a:lnTo>
                  <a:pt x="253992" y="310350"/>
                </a:lnTo>
                <a:lnTo>
                  <a:pt x="249687" y="280261"/>
                </a:lnTo>
                <a:lnTo>
                  <a:pt x="264324" y="265646"/>
                </a:lnTo>
                <a:lnTo>
                  <a:pt x="258297" y="251031"/>
                </a:lnTo>
                <a:lnTo>
                  <a:pt x="231606" y="251031"/>
                </a:lnTo>
                <a:lnTo>
                  <a:pt x="225579" y="265646"/>
                </a:lnTo>
                <a:lnTo>
                  <a:pt x="240216" y="280261"/>
                </a:lnTo>
                <a:lnTo>
                  <a:pt x="235911" y="310350"/>
                </a:lnTo>
                <a:lnTo>
                  <a:pt x="99875" y="310350"/>
                </a:lnTo>
                <a:cubicBezTo>
                  <a:pt x="74045" y="310350"/>
                  <a:pt x="54242" y="330983"/>
                  <a:pt x="54242" y="355915"/>
                </a:cubicBezTo>
                <a:lnTo>
                  <a:pt x="54242" y="478851"/>
                </a:lnTo>
                <a:cubicBezTo>
                  <a:pt x="42188" y="473693"/>
                  <a:pt x="10332" y="470254"/>
                  <a:pt x="0" y="470254"/>
                </a:cubicBezTo>
                <a:lnTo>
                  <a:pt x="43910" y="305192"/>
                </a:lnTo>
                <a:cubicBezTo>
                  <a:pt x="48215" y="300034"/>
                  <a:pt x="54242" y="296595"/>
                  <a:pt x="60269" y="293156"/>
                </a:cubicBezTo>
                <a:cubicBezTo>
                  <a:pt x="70601" y="287998"/>
                  <a:pt x="162727" y="255330"/>
                  <a:pt x="172198" y="251031"/>
                </a:cubicBezTo>
                <a:cubicBezTo>
                  <a:pt x="173920" y="250171"/>
                  <a:pt x="175642" y="248452"/>
                  <a:pt x="176503" y="246733"/>
                </a:cubicBezTo>
                <a:cubicBezTo>
                  <a:pt x="179086" y="240715"/>
                  <a:pt x="180808" y="235557"/>
                  <a:pt x="182530" y="229539"/>
                </a:cubicBezTo>
                <a:cubicBezTo>
                  <a:pt x="184252" y="225240"/>
                  <a:pt x="185113" y="220942"/>
                  <a:pt x="190279" y="220082"/>
                </a:cubicBezTo>
                <a:cubicBezTo>
                  <a:pt x="192001" y="220082"/>
                  <a:pt x="193723" y="217503"/>
                  <a:pt x="193723" y="215784"/>
                </a:cubicBezTo>
                <a:cubicBezTo>
                  <a:pt x="194584" y="207187"/>
                  <a:pt x="195445" y="198590"/>
                  <a:pt x="196306" y="190852"/>
                </a:cubicBezTo>
                <a:cubicBezTo>
                  <a:pt x="196306" y="189133"/>
                  <a:pt x="195445" y="186554"/>
                  <a:pt x="194584" y="184835"/>
                </a:cubicBezTo>
                <a:cubicBezTo>
                  <a:pt x="186835" y="177097"/>
                  <a:pt x="182530" y="167641"/>
                  <a:pt x="180808" y="156465"/>
                </a:cubicBezTo>
                <a:cubicBezTo>
                  <a:pt x="179947" y="151306"/>
                  <a:pt x="177364" y="146148"/>
                  <a:pt x="175642" y="140990"/>
                </a:cubicBezTo>
                <a:cubicBezTo>
                  <a:pt x="173920" y="133253"/>
                  <a:pt x="172198" y="126375"/>
                  <a:pt x="170476" y="118638"/>
                </a:cubicBezTo>
                <a:cubicBezTo>
                  <a:pt x="169615" y="116059"/>
                  <a:pt x="169615" y="113480"/>
                  <a:pt x="169615" y="110901"/>
                </a:cubicBezTo>
                <a:cubicBezTo>
                  <a:pt x="168754" y="106602"/>
                  <a:pt x="168754" y="104023"/>
                  <a:pt x="173920" y="102304"/>
                </a:cubicBezTo>
                <a:cubicBezTo>
                  <a:pt x="174781" y="101444"/>
                  <a:pt x="176503" y="98865"/>
                  <a:pt x="176503" y="97145"/>
                </a:cubicBezTo>
                <a:cubicBezTo>
                  <a:pt x="176503" y="85110"/>
                  <a:pt x="176503" y="91987"/>
                  <a:pt x="176503" y="80811"/>
                </a:cubicBezTo>
                <a:cubicBezTo>
                  <a:pt x="176503" y="73074"/>
                  <a:pt x="176503" y="66196"/>
                  <a:pt x="176503" y="59319"/>
                </a:cubicBezTo>
                <a:cubicBezTo>
                  <a:pt x="178225" y="45564"/>
                  <a:pt x="185974" y="36107"/>
                  <a:pt x="196306" y="27510"/>
                </a:cubicBezTo>
                <a:cubicBezTo>
                  <a:pt x="210942" y="15474"/>
                  <a:pt x="228162" y="9456"/>
                  <a:pt x="246243" y="5158"/>
                </a:cubicBezTo>
                <a:cubicBezTo>
                  <a:pt x="255714" y="3439"/>
                  <a:pt x="266046" y="1719"/>
                  <a:pt x="2755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06400" y="525780"/>
            <a:ext cx="11379200" cy="841375"/>
            <a:chOff x="640" y="1024"/>
            <a:chExt cx="17920" cy="1325"/>
          </a:xfrm>
        </p:grpSpPr>
        <p:cxnSp>
          <p:nvCxnSpPr>
            <p:cNvPr id="16" name="直接连接符 15"/>
            <p:cNvCxnSpPr/>
            <p:nvPr>
              <p:custDataLst>
                <p:tags r:id="rId3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>
              <p:custDataLst>
                <p:tags r:id="rId4"/>
              </p:custDataLst>
            </p:nvPr>
          </p:nvSpPr>
          <p:spPr>
            <a:xfrm>
              <a:off x="852" y="1024"/>
              <a:ext cx="9600" cy="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三、合理使用手机的方法</a:t>
              </a:r>
              <a:endPara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73760" y="1748790"/>
            <a:ext cx="649414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（1）吃饭时不玩手机。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（2）上课的时候不碰手机。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（3）下课尽量少玩手机。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（4）在家吃饭、和父母说话的时候不碰手机。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（5）熄灯后不碰手机。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（6）和同学一起活动、和老师说话的时候，不玩手机。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（7）不使用手机作弊。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（8）不使用手机来引发各种事端。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（9）不使用手机做违法犯罪的事。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（10）好好地把手机用在学习上。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6400" y="525780"/>
            <a:ext cx="11379200" cy="841375"/>
            <a:chOff x="640" y="1024"/>
            <a:chExt cx="17920" cy="1325"/>
          </a:xfrm>
        </p:grpSpPr>
        <p:cxnSp>
          <p:nvCxnSpPr>
            <p:cNvPr id="3" name="直接连接符 2"/>
            <p:cNvCxnSpPr/>
            <p:nvPr>
              <p:custDataLst>
                <p:tags r:id="rId1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>
              <p:custDataLst>
                <p:tags r:id="rId2"/>
              </p:custDataLst>
            </p:nvPr>
          </p:nvSpPr>
          <p:spPr>
            <a:xfrm>
              <a:off x="852" y="1024"/>
              <a:ext cx="9600" cy="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三、合理使用手机的方法</a:t>
              </a:r>
              <a:endPara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" name="图片 6" descr="female-hand-holding-phone-with-heart-screen-isolated-flat-vector-illustration-cartoon-mobile-phone-mockup-sending-love-messages-chatting-communication-social-media-concept_74855-22243.web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47724" t="17063"/>
          <a:stretch>
            <a:fillRect/>
          </a:stretch>
        </p:blipFill>
        <p:spPr>
          <a:xfrm>
            <a:off x="7317740" y="2182495"/>
            <a:ext cx="4467860" cy="354457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530475" y="3013710"/>
            <a:ext cx="84378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200000"/>
              </a:lnSpc>
              <a:buClrTx/>
              <a:buSzTx/>
              <a:buFontTx/>
            </a:pPr>
            <a:r>
              <a:rPr lang="zh-CN" altLang="en-US" sz="2400" b="1">
                <a:solidFill>
                  <a:srgbClr val="D9732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charset="-122"/>
                <a:sym typeface="+mn-ea"/>
              </a:rPr>
              <a:t>同学们互相监督，卸载不必要的</a:t>
            </a:r>
            <a:r>
              <a:rPr lang="en-US" altLang="zh-CN" sz="2400" b="1">
                <a:solidFill>
                  <a:srgbClr val="D9732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charset="-122"/>
                <a:sym typeface="+mn-ea"/>
              </a:rPr>
              <a:t>APP</a:t>
            </a:r>
            <a:r>
              <a:rPr lang="zh-CN" altLang="en-US" sz="2400" b="1">
                <a:solidFill>
                  <a:srgbClr val="D9732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charset="-122"/>
                <a:sym typeface="+mn-ea"/>
              </a:rPr>
              <a:t>。</a:t>
            </a:r>
            <a:endParaRPr lang="zh-CN" altLang="en-US" sz="2400" b="1">
              <a:solidFill>
                <a:srgbClr val="D9732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6400" y="525780"/>
            <a:ext cx="11379200" cy="841375"/>
            <a:chOff x="640" y="1024"/>
            <a:chExt cx="17920" cy="1325"/>
          </a:xfrm>
        </p:grpSpPr>
        <p:cxnSp>
          <p:nvCxnSpPr>
            <p:cNvPr id="10" name="直接连接符 9"/>
            <p:cNvCxnSpPr/>
            <p:nvPr>
              <p:custDataLst>
                <p:tags r:id="rId1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2"/>
              </p:custDataLst>
            </p:nvPr>
          </p:nvSpPr>
          <p:spPr>
            <a:xfrm>
              <a:off x="852" y="1024"/>
              <a:ext cx="9600" cy="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三、合理使用手机的方法</a:t>
              </a:r>
              <a:endPara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16" name="图片 15" descr="hand-cartoon-person-holding-cell-phone-with-map-application_74855-19804.web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69325" y="2402205"/>
            <a:ext cx="3019425" cy="3019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9789798989879879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285" y="619125"/>
            <a:ext cx="10904855" cy="5795645"/>
          </a:xfrm>
          <a:prstGeom prst="rect">
            <a:avLst/>
          </a:prstGeom>
        </p:spPr>
      </p:pic>
      <p:pic>
        <p:nvPicPr>
          <p:cNvPr id="8" name="图片 7" descr="hand-cartoon-person-holding-cell-phone-with-map-application_74855-19804.web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020" y="1519555"/>
            <a:ext cx="3818255" cy="381825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6924264" y="1374711"/>
            <a:ext cx="4356100" cy="1555750"/>
            <a:chOff x="7096349" y="2192900"/>
            <a:chExt cx="4356100" cy="1555750"/>
          </a:xfrm>
        </p:grpSpPr>
        <p:sp>
          <p:nvSpPr>
            <p:cNvPr id="11" name="文本框"/>
            <p:cNvSpPr txBox="1"/>
            <p:nvPr/>
          </p:nvSpPr>
          <p:spPr>
            <a:xfrm>
              <a:off x="7096349" y="2549770"/>
              <a:ext cx="4356100" cy="1198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君黑-45简" panose="020B0604020202020204" charset="-122"/>
                  <a:ea typeface="汉仪君黑-45简" panose="020B0604020202020204" charset="-122"/>
                  <a:cs typeface="汉仪君黑-45简" panose="020B0604020202020204" charset="-122"/>
                  <a:sym typeface="Arial" panose="020B0604020202020204" pitchFamily="34" charset="0"/>
                </a:rPr>
                <a:t>唐山一少年沉迷手机游戏，荒废学业，因不服父亲管教，当即写下了断绝父子关系的“保证书”；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"/>
            <p:cNvSpPr txBox="1"/>
            <p:nvPr/>
          </p:nvSpPr>
          <p:spPr>
            <a:xfrm>
              <a:off x="7096349" y="2192900"/>
              <a:ext cx="1945014" cy="398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案例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03539" y="2956635"/>
            <a:ext cx="4272915" cy="1576070"/>
            <a:chOff x="6408009" y="3276501"/>
            <a:chExt cx="4272915" cy="1576070"/>
          </a:xfrm>
        </p:grpSpPr>
        <p:sp>
          <p:nvSpPr>
            <p:cNvPr id="16" name="文本框"/>
            <p:cNvSpPr txBox="1"/>
            <p:nvPr/>
          </p:nvSpPr>
          <p:spPr>
            <a:xfrm>
              <a:off x="6408009" y="3653691"/>
              <a:ext cx="4272915" cy="1198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江宁一孩童喜欢玩游戏，被爷爷没收手机后离家出走，想借此“吓唬”老人，结果自己迷路找不到家；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"/>
            <p:cNvSpPr txBox="1"/>
            <p:nvPr/>
          </p:nvSpPr>
          <p:spPr>
            <a:xfrm>
              <a:off x="6408009" y="3276501"/>
              <a:ext cx="1945640" cy="398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案例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84058" y="4628095"/>
            <a:ext cx="4489450" cy="1323975"/>
            <a:chOff x="5488528" y="4776685"/>
            <a:chExt cx="4489450" cy="1323975"/>
          </a:xfrm>
        </p:grpSpPr>
        <p:sp>
          <p:nvSpPr>
            <p:cNvPr id="21" name="文本框"/>
            <p:cNvSpPr txBox="1"/>
            <p:nvPr/>
          </p:nvSpPr>
          <p:spPr>
            <a:xfrm>
              <a:off x="5488528" y="5270715"/>
              <a:ext cx="4489450" cy="8299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杭州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11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岁男孩，不肯写作业，父母砸了手机，他从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12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楼一跃而下，自杀身亡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......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文本框"/>
            <p:cNvSpPr txBox="1"/>
            <p:nvPr/>
          </p:nvSpPr>
          <p:spPr>
            <a:xfrm>
              <a:off x="5579968" y="4776685"/>
              <a:ext cx="1945014" cy="398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案例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3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" name="任意多边形"/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83836" y="2955925"/>
            <a:ext cx="795020" cy="795020"/>
          </a:xfrm>
          <a:prstGeom prst="rect">
            <a:avLst/>
          </a:prstGeom>
        </p:spPr>
      </p:pic>
      <p:sp>
        <p:nvSpPr>
          <p:cNvPr id="163" name="任意多边形"/>
          <p:cNvSpPr/>
          <p:nvPr/>
        </p:nvSpPr>
        <p:spPr>
          <a:xfrm>
            <a:off x="6078856" y="1751330"/>
            <a:ext cx="613410" cy="719455"/>
          </a:xfrm>
          <a:custGeom>
            <a:avLst/>
            <a:gdLst>
              <a:gd name="connsiteX0" fmla="*/ 99870 w 489903"/>
              <a:gd name="connsiteY0" fmla="*/ 331023 h 573488"/>
              <a:gd name="connsiteX1" fmla="*/ 390064 w 489903"/>
              <a:gd name="connsiteY1" fmla="*/ 331023 h 573488"/>
              <a:gd name="connsiteX2" fmla="*/ 415037 w 489903"/>
              <a:gd name="connsiteY2" fmla="*/ 355958 h 573488"/>
              <a:gd name="connsiteX3" fmla="*/ 415037 w 489903"/>
              <a:gd name="connsiteY3" fmla="*/ 524479 h 573488"/>
              <a:gd name="connsiteX4" fmla="*/ 390064 w 489903"/>
              <a:gd name="connsiteY4" fmla="*/ 548554 h 573488"/>
              <a:gd name="connsiteX5" fmla="*/ 433120 w 489903"/>
              <a:gd name="connsiteY5" fmla="*/ 548554 h 573488"/>
              <a:gd name="connsiteX6" fmla="*/ 415037 w 489903"/>
              <a:gd name="connsiteY6" fmla="*/ 573488 h 573488"/>
              <a:gd name="connsiteX7" fmla="*/ 74897 w 489903"/>
              <a:gd name="connsiteY7" fmla="*/ 573488 h 573488"/>
              <a:gd name="connsiteX8" fmla="*/ 55953 w 489903"/>
              <a:gd name="connsiteY8" fmla="*/ 548554 h 573488"/>
              <a:gd name="connsiteX9" fmla="*/ 99870 w 489903"/>
              <a:gd name="connsiteY9" fmla="*/ 548554 h 573488"/>
              <a:gd name="connsiteX10" fmla="*/ 74897 w 489903"/>
              <a:gd name="connsiteY10" fmla="*/ 524479 h 573488"/>
              <a:gd name="connsiteX11" fmla="*/ 74897 w 489903"/>
              <a:gd name="connsiteY11" fmla="*/ 355958 h 573488"/>
              <a:gd name="connsiteX12" fmla="*/ 99870 w 489903"/>
              <a:gd name="connsiteY12" fmla="*/ 331023 h 573488"/>
              <a:gd name="connsiteX13" fmla="*/ 275517 w 489903"/>
              <a:gd name="connsiteY13" fmla="*/ 0 h 573488"/>
              <a:gd name="connsiteX14" fmla="*/ 283266 w 489903"/>
              <a:gd name="connsiteY14" fmla="*/ 0 h 573488"/>
              <a:gd name="connsiteX15" fmla="*/ 284988 w 489903"/>
              <a:gd name="connsiteY15" fmla="*/ 1719 h 573488"/>
              <a:gd name="connsiteX16" fmla="*/ 278961 w 489903"/>
              <a:gd name="connsiteY16" fmla="*/ 6877 h 573488"/>
              <a:gd name="connsiteX17" fmla="*/ 278961 w 489903"/>
              <a:gd name="connsiteY17" fmla="*/ 17194 h 573488"/>
              <a:gd name="connsiteX18" fmla="*/ 304790 w 489903"/>
              <a:gd name="connsiteY18" fmla="*/ 39546 h 573488"/>
              <a:gd name="connsiteX19" fmla="*/ 315983 w 489903"/>
              <a:gd name="connsiteY19" fmla="*/ 64477 h 573488"/>
              <a:gd name="connsiteX20" fmla="*/ 315983 w 489903"/>
              <a:gd name="connsiteY20" fmla="*/ 97145 h 573488"/>
              <a:gd name="connsiteX21" fmla="*/ 319427 w 489903"/>
              <a:gd name="connsiteY21" fmla="*/ 105742 h 573488"/>
              <a:gd name="connsiteX22" fmla="*/ 321149 w 489903"/>
              <a:gd name="connsiteY22" fmla="*/ 108322 h 573488"/>
              <a:gd name="connsiteX23" fmla="*/ 318566 w 489903"/>
              <a:gd name="connsiteY23" fmla="*/ 134972 h 573488"/>
              <a:gd name="connsiteX24" fmla="*/ 318566 w 489903"/>
              <a:gd name="connsiteY24" fmla="*/ 135832 h 573488"/>
              <a:gd name="connsiteX25" fmla="*/ 303929 w 489903"/>
              <a:gd name="connsiteY25" fmla="*/ 173658 h 573488"/>
              <a:gd name="connsiteX26" fmla="*/ 303929 w 489903"/>
              <a:gd name="connsiteY26" fmla="*/ 174518 h 573488"/>
              <a:gd name="connsiteX27" fmla="*/ 296180 w 489903"/>
              <a:gd name="connsiteY27" fmla="*/ 215784 h 573488"/>
              <a:gd name="connsiteX28" fmla="*/ 297902 w 489903"/>
              <a:gd name="connsiteY28" fmla="*/ 220082 h 573488"/>
              <a:gd name="connsiteX29" fmla="*/ 304790 w 489903"/>
              <a:gd name="connsiteY29" fmla="*/ 229539 h 573488"/>
              <a:gd name="connsiteX30" fmla="*/ 310817 w 489903"/>
              <a:gd name="connsiteY30" fmla="*/ 246733 h 573488"/>
              <a:gd name="connsiteX31" fmla="*/ 316844 w 489903"/>
              <a:gd name="connsiteY31" fmla="*/ 251891 h 573488"/>
              <a:gd name="connsiteX32" fmla="*/ 430495 w 489903"/>
              <a:gd name="connsiteY32" fmla="*/ 292297 h 573488"/>
              <a:gd name="connsiteX33" fmla="*/ 445993 w 489903"/>
              <a:gd name="connsiteY33" fmla="*/ 304332 h 573488"/>
              <a:gd name="connsiteX34" fmla="*/ 489903 w 489903"/>
              <a:gd name="connsiteY34" fmla="*/ 470254 h 573488"/>
              <a:gd name="connsiteX35" fmla="*/ 435661 w 489903"/>
              <a:gd name="connsiteY35" fmla="*/ 478851 h 573488"/>
              <a:gd name="connsiteX36" fmla="*/ 435661 w 489903"/>
              <a:gd name="connsiteY36" fmla="*/ 355915 h 573488"/>
              <a:gd name="connsiteX37" fmla="*/ 390028 w 489903"/>
              <a:gd name="connsiteY37" fmla="*/ 310350 h 573488"/>
              <a:gd name="connsiteX38" fmla="*/ 253992 w 489903"/>
              <a:gd name="connsiteY38" fmla="*/ 310350 h 573488"/>
              <a:gd name="connsiteX39" fmla="*/ 249687 w 489903"/>
              <a:gd name="connsiteY39" fmla="*/ 280261 h 573488"/>
              <a:gd name="connsiteX40" fmla="*/ 264324 w 489903"/>
              <a:gd name="connsiteY40" fmla="*/ 265646 h 573488"/>
              <a:gd name="connsiteX41" fmla="*/ 258297 w 489903"/>
              <a:gd name="connsiteY41" fmla="*/ 251031 h 573488"/>
              <a:gd name="connsiteX42" fmla="*/ 231606 w 489903"/>
              <a:gd name="connsiteY42" fmla="*/ 251031 h 573488"/>
              <a:gd name="connsiteX43" fmla="*/ 225579 w 489903"/>
              <a:gd name="connsiteY43" fmla="*/ 265646 h 573488"/>
              <a:gd name="connsiteX44" fmla="*/ 240216 w 489903"/>
              <a:gd name="connsiteY44" fmla="*/ 280261 h 573488"/>
              <a:gd name="connsiteX45" fmla="*/ 235911 w 489903"/>
              <a:gd name="connsiteY45" fmla="*/ 310350 h 573488"/>
              <a:gd name="connsiteX46" fmla="*/ 99875 w 489903"/>
              <a:gd name="connsiteY46" fmla="*/ 310350 h 573488"/>
              <a:gd name="connsiteX47" fmla="*/ 54242 w 489903"/>
              <a:gd name="connsiteY47" fmla="*/ 355915 h 573488"/>
              <a:gd name="connsiteX48" fmla="*/ 54242 w 489903"/>
              <a:gd name="connsiteY48" fmla="*/ 478851 h 573488"/>
              <a:gd name="connsiteX49" fmla="*/ 0 w 489903"/>
              <a:gd name="connsiteY49" fmla="*/ 470254 h 573488"/>
              <a:gd name="connsiteX50" fmla="*/ 43910 w 489903"/>
              <a:gd name="connsiteY50" fmla="*/ 305192 h 573488"/>
              <a:gd name="connsiteX51" fmla="*/ 60269 w 489903"/>
              <a:gd name="connsiteY51" fmla="*/ 293156 h 573488"/>
              <a:gd name="connsiteX52" fmla="*/ 172198 w 489903"/>
              <a:gd name="connsiteY52" fmla="*/ 251031 h 573488"/>
              <a:gd name="connsiteX53" fmla="*/ 176503 w 489903"/>
              <a:gd name="connsiteY53" fmla="*/ 246733 h 573488"/>
              <a:gd name="connsiteX54" fmla="*/ 182530 w 489903"/>
              <a:gd name="connsiteY54" fmla="*/ 229539 h 573488"/>
              <a:gd name="connsiteX55" fmla="*/ 190279 w 489903"/>
              <a:gd name="connsiteY55" fmla="*/ 220082 h 573488"/>
              <a:gd name="connsiteX56" fmla="*/ 193723 w 489903"/>
              <a:gd name="connsiteY56" fmla="*/ 215784 h 573488"/>
              <a:gd name="connsiteX57" fmla="*/ 196306 w 489903"/>
              <a:gd name="connsiteY57" fmla="*/ 190852 h 573488"/>
              <a:gd name="connsiteX58" fmla="*/ 194584 w 489903"/>
              <a:gd name="connsiteY58" fmla="*/ 184835 h 573488"/>
              <a:gd name="connsiteX59" fmla="*/ 180808 w 489903"/>
              <a:gd name="connsiteY59" fmla="*/ 156465 h 573488"/>
              <a:gd name="connsiteX60" fmla="*/ 175642 w 489903"/>
              <a:gd name="connsiteY60" fmla="*/ 140990 h 573488"/>
              <a:gd name="connsiteX61" fmla="*/ 170476 w 489903"/>
              <a:gd name="connsiteY61" fmla="*/ 118638 h 573488"/>
              <a:gd name="connsiteX62" fmla="*/ 169615 w 489903"/>
              <a:gd name="connsiteY62" fmla="*/ 110901 h 573488"/>
              <a:gd name="connsiteX63" fmla="*/ 173920 w 489903"/>
              <a:gd name="connsiteY63" fmla="*/ 102304 h 573488"/>
              <a:gd name="connsiteX64" fmla="*/ 176503 w 489903"/>
              <a:gd name="connsiteY64" fmla="*/ 97145 h 573488"/>
              <a:gd name="connsiteX65" fmla="*/ 176503 w 489903"/>
              <a:gd name="connsiteY65" fmla="*/ 80811 h 573488"/>
              <a:gd name="connsiteX66" fmla="*/ 176503 w 489903"/>
              <a:gd name="connsiteY66" fmla="*/ 59319 h 573488"/>
              <a:gd name="connsiteX67" fmla="*/ 196306 w 489903"/>
              <a:gd name="connsiteY67" fmla="*/ 27510 h 573488"/>
              <a:gd name="connsiteX68" fmla="*/ 246243 w 489903"/>
              <a:gd name="connsiteY68" fmla="*/ 5158 h 573488"/>
              <a:gd name="connsiteX69" fmla="*/ 275517 w 489903"/>
              <a:gd name="connsiteY69" fmla="*/ 0 h 57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9903" h="573488">
                <a:moveTo>
                  <a:pt x="99870" y="331023"/>
                </a:moveTo>
                <a:lnTo>
                  <a:pt x="390064" y="331023"/>
                </a:lnTo>
                <a:cubicBezTo>
                  <a:pt x="403842" y="331023"/>
                  <a:pt x="415037" y="342201"/>
                  <a:pt x="415037" y="355958"/>
                </a:cubicBezTo>
                <a:lnTo>
                  <a:pt x="415037" y="524479"/>
                </a:lnTo>
                <a:cubicBezTo>
                  <a:pt x="415037" y="538236"/>
                  <a:pt x="403842" y="548554"/>
                  <a:pt x="390064" y="548554"/>
                </a:cubicBezTo>
                <a:lnTo>
                  <a:pt x="433120" y="548554"/>
                </a:lnTo>
                <a:cubicBezTo>
                  <a:pt x="433120" y="568329"/>
                  <a:pt x="425370" y="573488"/>
                  <a:pt x="415037" y="573488"/>
                </a:cubicBezTo>
                <a:lnTo>
                  <a:pt x="74897" y="573488"/>
                </a:lnTo>
                <a:cubicBezTo>
                  <a:pt x="64564" y="573488"/>
                  <a:pt x="55953" y="568329"/>
                  <a:pt x="55953" y="548554"/>
                </a:cubicBezTo>
                <a:lnTo>
                  <a:pt x="99870" y="548554"/>
                </a:lnTo>
                <a:cubicBezTo>
                  <a:pt x="86092" y="548554"/>
                  <a:pt x="74897" y="538236"/>
                  <a:pt x="74897" y="524479"/>
                </a:cubicBezTo>
                <a:lnTo>
                  <a:pt x="74897" y="355958"/>
                </a:lnTo>
                <a:cubicBezTo>
                  <a:pt x="74897" y="342201"/>
                  <a:pt x="86092" y="331023"/>
                  <a:pt x="99870" y="331023"/>
                </a:cubicBezTo>
                <a:close/>
                <a:moveTo>
                  <a:pt x="275517" y="0"/>
                </a:moveTo>
                <a:cubicBezTo>
                  <a:pt x="278100" y="0"/>
                  <a:pt x="280683" y="0"/>
                  <a:pt x="283266" y="0"/>
                </a:cubicBezTo>
                <a:cubicBezTo>
                  <a:pt x="284127" y="859"/>
                  <a:pt x="284127" y="1719"/>
                  <a:pt x="284988" y="1719"/>
                </a:cubicBezTo>
                <a:cubicBezTo>
                  <a:pt x="282405" y="3439"/>
                  <a:pt x="280683" y="5158"/>
                  <a:pt x="278961" y="6877"/>
                </a:cubicBezTo>
                <a:cubicBezTo>
                  <a:pt x="274656" y="10316"/>
                  <a:pt x="274656" y="12895"/>
                  <a:pt x="278961" y="17194"/>
                </a:cubicBezTo>
                <a:cubicBezTo>
                  <a:pt x="287570" y="24071"/>
                  <a:pt x="297041" y="31809"/>
                  <a:pt x="304790" y="39546"/>
                </a:cubicBezTo>
                <a:cubicBezTo>
                  <a:pt x="312539" y="45564"/>
                  <a:pt x="315983" y="55020"/>
                  <a:pt x="315983" y="64477"/>
                </a:cubicBezTo>
                <a:cubicBezTo>
                  <a:pt x="315983" y="81671"/>
                  <a:pt x="315983" y="79952"/>
                  <a:pt x="315983" y="97145"/>
                </a:cubicBezTo>
                <a:cubicBezTo>
                  <a:pt x="315983" y="100584"/>
                  <a:pt x="315122" y="104023"/>
                  <a:pt x="319427" y="105742"/>
                </a:cubicBezTo>
                <a:cubicBezTo>
                  <a:pt x="320288" y="105742"/>
                  <a:pt x="322010" y="107462"/>
                  <a:pt x="321149" y="108322"/>
                </a:cubicBezTo>
                <a:cubicBezTo>
                  <a:pt x="321149" y="117778"/>
                  <a:pt x="319427" y="126375"/>
                  <a:pt x="318566" y="134972"/>
                </a:cubicBezTo>
                <a:cubicBezTo>
                  <a:pt x="318566" y="134972"/>
                  <a:pt x="318566" y="135832"/>
                  <a:pt x="318566" y="135832"/>
                </a:cubicBezTo>
                <a:cubicBezTo>
                  <a:pt x="310817" y="147008"/>
                  <a:pt x="309956" y="160763"/>
                  <a:pt x="303929" y="173658"/>
                </a:cubicBezTo>
                <a:cubicBezTo>
                  <a:pt x="303929" y="173658"/>
                  <a:pt x="303929" y="174518"/>
                  <a:pt x="303929" y="174518"/>
                </a:cubicBezTo>
                <a:cubicBezTo>
                  <a:pt x="292736" y="186554"/>
                  <a:pt x="296180" y="202028"/>
                  <a:pt x="296180" y="215784"/>
                </a:cubicBezTo>
                <a:cubicBezTo>
                  <a:pt x="296180" y="217503"/>
                  <a:pt x="297041" y="219222"/>
                  <a:pt x="297902" y="220082"/>
                </a:cubicBezTo>
                <a:cubicBezTo>
                  <a:pt x="302207" y="221801"/>
                  <a:pt x="303929" y="225240"/>
                  <a:pt x="304790" y="229539"/>
                </a:cubicBezTo>
                <a:cubicBezTo>
                  <a:pt x="306512" y="235557"/>
                  <a:pt x="308234" y="241574"/>
                  <a:pt x="310817" y="246733"/>
                </a:cubicBezTo>
                <a:cubicBezTo>
                  <a:pt x="311678" y="249312"/>
                  <a:pt x="315122" y="251031"/>
                  <a:pt x="316844" y="251891"/>
                </a:cubicBezTo>
                <a:cubicBezTo>
                  <a:pt x="349562" y="263927"/>
                  <a:pt x="399499" y="276822"/>
                  <a:pt x="430495" y="292297"/>
                </a:cubicBezTo>
                <a:cubicBezTo>
                  <a:pt x="436522" y="295735"/>
                  <a:pt x="441688" y="299174"/>
                  <a:pt x="445993" y="304332"/>
                </a:cubicBezTo>
                <a:lnTo>
                  <a:pt x="489903" y="470254"/>
                </a:lnTo>
                <a:cubicBezTo>
                  <a:pt x="479571" y="470254"/>
                  <a:pt x="447715" y="473693"/>
                  <a:pt x="435661" y="478851"/>
                </a:cubicBezTo>
                <a:lnTo>
                  <a:pt x="435661" y="355915"/>
                </a:lnTo>
                <a:cubicBezTo>
                  <a:pt x="435661" y="330983"/>
                  <a:pt x="414997" y="310350"/>
                  <a:pt x="390028" y="310350"/>
                </a:cubicBezTo>
                <a:lnTo>
                  <a:pt x="253992" y="310350"/>
                </a:lnTo>
                <a:lnTo>
                  <a:pt x="249687" y="280261"/>
                </a:lnTo>
                <a:lnTo>
                  <a:pt x="264324" y="265646"/>
                </a:lnTo>
                <a:lnTo>
                  <a:pt x="258297" y="251031"/>
                </a:lnTo>
                <a:lnTo>
                  <a:pt x="231606" y="251031"/>
                </a:lnTo>
                <a:lnTo>
                  <a:pt x="225579" y="265646"/>
                </a:lnTo>
                <a:lnTo>
                  <a:pt x="240216" y="280261"/>
                </a:lnTo>
                <a:lnTo>
                  <a:pt x="235911" y="310350"/>
                </a:lnTo>
                <a:lnTo>
                  <a:pt x="99875" y="310350"/>
                </a:lnTo>
                <a:cubicBezTo>
                  <a:pt x="74045" y="310350"/>
                  <a:pt x="54242" y="330983"/>
                  <a:pt x="54242" y="355915"/>
                </a:cubicBezTo>
                <a:lnTo>
                  <a:pt x="54242" y="478851"/>
                </a:lnTo>
                <a:cubicBezTo>
                  <a:pt x="42188" y="473693"/>
                  <a:pt x="10332" y="470254"/>
                  <a:pt x="0" y="470254"/>
                </a:cubicBezTo>
                <a:lnTo>
                  <a:pt x="43910" y="305192"/>
                </a:lnTo>
                <a:cubicBezTo>
                  <a:pt x="48215" y="300034"/>
                  <a:pt x="54242" y="296595"/>
                  <a:pt x="60269" y="293156"/>
                </a:cubicBezTo>
                <a:cubicBezTo>
                  <a:pt x="70601" y="287998"/>
                  <a:pt x="162727" y="255330"/>
                  <a:pt x="172198" y="251031"/>
                </a:cubicBezTo>
                <a:cubicBezTo>
                  <a:pt x="173920" y="250171"/>
                  <a:pt x="175642" y="248452"/>
                  <a:pt x="176503" y="246733"/>
                </a:cubicBezTo>
                <a:cubicBezTo>
                  <a:pt x="179086" y="240715"/>
                  <a:pt x="180808" y="235557"/>
                  <a:pt x="182530" y="229539"/>
                </a:cubicBezTo>
                <a:cubicBezTo>
                  <a:pt x="184252" y="225240"/>
                  <a:pt x="185113" y="220942"/>
                  <a:pt x="190279" y="220082"/>
                </a:cubicBezTo>
                <a:cubicBezTo>
                  <a:pt x="192001" y="220082"/>
                  <a:pt x="193723" y="217503"/>
                  <a:pt x="193723" y="215784"/>
                </a:cubicBezTo>
                <a:cubicBezTo>
                  <a:pt x="194584" y="207187"/>
                  <a:pt x="195445" y="198590"/>
                  <a:pt x="196306" y="190852"/>
                </a:cubicBezTo>
                <a:cubicBezTo>
                  <a:pt x="196306" y="189133"/>
                  <a:pt x="195445" y="186554"/>
                  <a:pt x="194584" y="184835"/>
                </a:cubicBezTo>
                <a:cubicBezTo>
                  <a:pt x="186835" y="177097"/>
                  <a:pt x="182530" y="167641"/>
                  <a:pt x="180808" y="156465"/>
                </a:cubicBezTo>
                <a:cubicBezTo>
                  <a:pt x="179947" y="151306"/>
                  <a:pt x="177364" y="146148"/>
                  <a:pt x="175642" y="140990"/>
                </a:cubicBezTo>
                <a:cubicBezTo>
                  <a:pt x="173920" y="133253"/>
                  <a:pt x="172198" y="126375"/>
                  <a:pt x="170476" y="118638"/>
                </a:cubicBezTo>
                <a:cubicBezTo>
                  <a:pt x="169615" y="116059"/>
                  <a:pt x="169615" y="113480"/>
                  <a:pt x="169615" y="110901"/>
                </a:cubicBezTo>
                <a:cubicBezTo>
                  <a:pt x="168754" y="106602"/>
                  <a:pt x="168754" y="104023"/>
                  <a:pt x="173920" y="102304"/>
                </a:cubicBezTo>
                <a:cubicBezTo>
                  <a:pt x="174781" y="101444"/>
                  <a:pt x="176503" y="98865"/>
                  <a:pt x="176503" y="97145"/>
                </a:cubicBezTo>
                <a:cubicBezTo>
                  <a:pt x="176503" y="85110"/>
                  <a:pt x="176503" y="91987"/>
                  <a:pt x="176503" y="80811"/>
                </a:cubicBezTo>
                <a:cubicBezTo>
                  <a:pt x="176503" y="73074"/>
                  <a:pt x="176503" y="66196"/>
                  <a:pt x="176503" y="59319"/>
                </a:cubicBezTo>
                <a:cubicBezTo>
                  <a:pt x="178225" y="45564"/>
                  <a:pt x="185974" y="36107"/>
                  <a:pt x="196306" y="27510"/>
                </a:cubicBezTo>
                <a:cubicBezTo>
                  <a:pt x="210942" y="15474"/>
                  <a:pt x="228162" y="9456"/>
                  <a:pt x="246243" y="5158"/>
                </a:cubicBezTo>
                <a:cubicBezTo>
                  <a:pt x="255714" y="3439"/>
                  <a:pt x="266046" y="1719"/>
                  <a:pt x="275517" y="0"/>
                </a:cubicBezTo>
                <a:close/>
              </a:path>
            </a:pathLst>
          </a:custGeom>
          <a:solidFill>
            <a:srgbClr val="3F8E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01223" y="4755515"/>
            <a:ext cx="582295" cy="582295"/>
            <a:chOff x="3353" y="3744"/>
            <a:chExt cx="754" cy="754"/>
          </a:xfrm>
          <a:solidFill>
            <a:srgbClr val="3F8EDD"/>
          </a:solidFill>
        </p:grpSpPr>
        <p:sp>
          <p:nvSpPr>
            <p:cNvPr id="14" name="任意多边形"/>
            <p:cNvSpPr/>
            <p:nvPr/>
          </p:nvSpPr>
          <p:spPr bwMode="auto">
            <a:xfrm flipH="1">
              <a:off x="3353" y="3744"/>
              <a:ext cx="754" cy="7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+mn-lt"/>
              </a:endParaRPr>
            </a:p>
          </p:txBody>
        </p:sp>
        <p:sp>
          <p:nvSpPr>
            <p:cNvPr id="3" name="任意多边形"/>
            <p:cNvSpPr/>
            <p:nvPr/>
          </p:nvSpPr>
          <p:spPr bwMode="auto">
            <a:xfrm flipH="1">
              <a:off x="3623" y="3861"/>
              <a:ext cx="178" cy="1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5774373" y="585470"/>
            <a:ext cx="844550" cy="0"/>
          </a:xfrm>
          <a:prstGeom prst="line">
            <a:avLst/>
          </a:prstGeom>
          <a:ln>
            <a:solidFill>
              <a:srgbClr val="3F8E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108710" y="585470"/>
            <a:ext cx="262318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案例分析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133475" y="668969"/>
            <a:ext cx="55426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劳动体验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做一做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33475" y="29302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15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1928867" y="2498439"/>
            <a:ext cx="9178999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以寝室为单位，互相监督同学们合理使用手机的情况。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33475" y="35779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34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33475" y="49876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23" y="1146409"/>
            <a:ext cx="1870603" cy="1870603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84"/>
          <p:cNvSpPr txBox="1"/>
          <p:nvPr/>
        </p:nvSpPr>
        <p:spPr>
          <a:xfrm>
            <a:off x="5601011" y="3945235"/>
            <a:ext cx="3708089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E53437"/>
                </a:solidFill>
                <a:latin typeface="微软雅黑" panose="020B0503020204020204" pitchFamily="34" charset="-122"/>
                <a:ea typeface="字魂35号-经典雅黑" panose="00000500000000000000" pitchFamily="2" charset="-122"/>
                <a:cs typeface="+mn-ea"/>
                <a:sym typeface="+mn-lt"/>
              </a:rPr>
              <a:t>感谢观看</a:t>
            </a:r>
            <a:endParaRPr lang="zh-CN" altLang="en-US" sz="6000" dirty="0">
              <a:solidFill>
                <a:srgbClr val="E53437"/>
              </a:solidFill>
              <a:latin typeface="微软雅黑" panose="020B0503020204020204" pitchFamily="34" charset="-122"/>
              <a:ea typeface="字魂35号-经典雅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9789798989879879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4390" y="2351405"/>
            <a:ext cx="10807700" cy="41560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387600" y="5387975"/>
            <a:ext cx="7327265" cy="829945"/>
          </a:xfrm>
          <a:prstGeom prst="rect">
            <a:avLst/>
          </a:prstGeom>
          <a:solidFill>
            <a:srgbClr val="3F8EDD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君黑-45简" panose="020B0604020202020204" charset="-122"/>
                <a:sym typeface="Arial" panose="020B0604020202020204" pitchFamily="34" charset="0"/>
              </a:rPr>
              <a:t>通过调查，多数老师反映，学生利用手机谈论学习的少，用于同学之间联系或互发短信，上网聊天的多，不仅影响休息，耽误学习，还造成很大的负面影响。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君黑-45简" panose="020B0604020202020204" charset="-122"/>
              <a:sym typeface="Arial" panose="020B060402020202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670550" y="1926590"/>
            <a:ext cx="3587750" cy="260350"/>
          </a:xfrm>
          <a:prstGeom prst="line">
            <a:avLst/>
          </a:prstGeom>
          <a:solidFill>
            <a:srgbClr val="3F8EDD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5630545" y="30607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1800" b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日常生活中同学们使用手机的现状</a:t>
            </a:r>
            <a:endParaRPr lang="zh-CN" altLang="en-US" sz="1800" b="0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2522220" y="514350"/>
            <a:ext cx="6664960" cy="742950"/>
          </a:xfrm>
          <a:prstGeom prst="roundRect">
            <a:avLst>
              <a:gd name="adj" fmla="val 8577"/>
            </a:avLst>
          </a:prstGeom>
          <a:solidFill>
            <a:srgbClr val="3F8E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汉仪君黑-45简" panose="020B0604020202020204" charset="-122"/>
              </a:rPr>
              <a:t>日常生活中同学们使用手机的现状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汉仪君黑-45简" panose="020B0604020202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4000" y="3245400"/>
            <a:ext cx="4064000" cy="36830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latin typeface="Arial" panose="020B0604020202020204" pitchFamily="34" charset="0"/>
                <a:ea typeface="微软雅黑" panose="020B0503020204020204" pitchFamily="34" charset="-122"/>
              </a:rPr>
              <a:t>一组同学展示同学们使用手机的</a:t>
            </a:r>
            <a:r>
              <a:rPr lang="zh-CN" altLang="en-US" sz="1800">
                <a:latin typeface="Arial" panose="020B0604020202020204" pitchFamily="34" charset="0"/>
                <a:ea typeface="微软雅黑" panose="020B0503020204020204" pitchFamily="34" charset="-122"/>
              </a:rPr>
              <a:t>照片</a:t>
            </a:r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883" y="2975546"/>
            <a:ext cx="3702572" cy="3702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92906" y="1754326"/>
            <a:ext cx="8109678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想一想</a:t>
            </a:r>
            <a:r>
              <a:rPr lang="zh-CN" altLang="en-US" sz="3600" dirty="0" smtClean="0"/>
              <a:t>：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pPr indent="0" fontAlgn="auto"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你知道手机在给我们带来便利的同时，也是否会带来危害？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562" y="34290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24418" y="1347512"/>
            <a:ext cx="4798048" cy="663125"/>
            <a:chOff x="5612777" y="971021"/>
            <a:chExt cx="4798048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096000" y="1060881"/>
              <a:ext cx="4314825" cy="573265"/>
            </a:xfrm>
            <a:prstGeom prst="roundRect">
              <a:avLst/>
            </a:prstGeom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手机的利与弊</a:t>
              </a:r>
              <a:endParaRPr lang="zh-CN" altLang="en-US" sz="20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777" y="9710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78559" y="2765875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合理使用手机的制度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20332" y="4172563"/>
            <a:ext cx="4702133" cy="663125"/>
            <a:chOff x="5730617" y="4897290"/>
            <a:chExt cx="4702133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117925" y="4987150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合理使用手机的方法</a:t>
              </a:r>
              <a:endPara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730617" y="489729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16428" y="632252"/>
            <a:ext cx="60960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一、手机的利与弊</a:t>
            </a:r>
            <a:endParaRPr lang="zh-CN" altLang="en-US" sz="2800" b="1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36065" y="1919605"/>
            <a:ext cx="8412480" cy="1198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charset="-122"/>
              </a:rPr>
              <a:t>辩论赛</a:t>
            </a:r>
            <a:endParaRPr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charset="-122"/>
            </a:endParaRPr>
          </a:p>
          <a:p>
            <a:endParaRPr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charset="-122"/>
            </a:endParaRPr>
          </a:p>
          <a:p>
            <a:r>
              <a: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charset="-122"/>
              </a:rPr>
              <a:t>对于我们在校的中职生而言，在校使用手机是利大还是弊大？</a:t>
            </a:r>
            <a:endParaRPr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406400" y="1521460"/>
            <a:ext cx="11379200" cy="311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4429760" y="3349625"/>
            <a:ext cx="2755265" cy="31603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839970" y="2451735"/>
            <a:ext cx="5988685" cy="3112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charset="-122"/>
              </a:rPr>
              <a:t>手机的用途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：语音通话、视频通话、地图导航、交易理财、阅读学习、社交娱乐、生活帮助等。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charset="-122"/>
              </a:rPr>
              <a:t>手机的好处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：提高生活效率、丰富业余生活、拓宽人际脉络、海量信息资源等。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charset="-122"/>
              </a:rPr>
              <a:t>手机的弊病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：影响视力及身体健康、耗费大量时间、加大经济负担、不良信息误导、人身安全隐患、考试作弊、破坏校纪、干扰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他人等。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406400" y="1460500"/>
            <a:ext cx="11379200" cy="311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30678" y="628442"/>
            <a:ext cx="609600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一、手机的利与弊</a:t>
            </a:r>
            <a:endParaRPr lang="zh-CN" altLang="en-US" sz="2800" b="1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" name="图片 6" descr="female-hand-holding-phone-with-heart-screen-isolated-flat-vector-illustration-cartoon-mobile-phone-mockup-sending-love-messages-chatting-communication-social-media-concept_74855-22243.web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47724" t="17063"/>
          <a:stretch>
            <a:fillRect/>
          </a:stretch>
        </p:blipFill>
        <p:spPr>
          <a:xfrm>
            <a:off x="612775" y="2844165"/>
            <a:ext cx="3646170" cy="2893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手机的利与弊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endParaRPr lang="zh-CN" altLang="en-US" sz="20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44340" y="4520798"/>
            <a:ext cx="4700529" cy="663125"/>
            <a:chOff x="5944340" y="4520798"/>
            <a:chExt cx="4700529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330044" y="4549058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合理使用手机的方法</a:t>
              </a:r>
              <a:endPara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944340" y="4520798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  <p:sp>
        <p:nvSpPr>
          <p:cNvPr id="102" name="文本框 101"/>
          <p:cNvSpPr txBox="1"/>
          <p:nvPr/>
        </p:nvSpPr>
        <p:spPr>
          <a:xfrm>
            <a:off x="6684645" y="310769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合理使用手机的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  <a:endParaRPr 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young-addicted-people-using-smartphones_52683-57215.webp"/>
          <p:cNvPicPr>
            <a:picLocks noChangeAspect="1"/>
          </p:cNvPicPr>
          <p:nvPr/>
        </p:nvPicPr>
        <p:blipFill>
          <a:blip r:embed="rId1"/>
          <a:srcRect l="6134" b="6177"/>
          <a:stretch>
            <a:fillRect/>
          </a:stretch>
        </p:blipFill>
        <p:spPr>
          <a:xfrm>
            <a:off x="816610" y="1900555"/>
            <a:ext cx="3839210" cy="383794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5048885" y="2133600"/>
            <a:ext cx="798195" cy="3678555"/>
            <a:chOff x="9047" y="2773"/>
            <a:chExt cx="1938" cy="5499"/>
          </a:xfrm>
          <a:solidFill>
            <a:srgbClr val="60BF61"/>
          </a:solidFill>
        </p:grpSpPr>
        <p:sp>
          <p:nvSpPr>
            <p:cNvPr id="4" name="圆角右箭头 3"/>
            <p:cNvSpPr/>
            <p:nvPr/>
          </p:nvSpPr>
          <p:spPr>
            <a:xfrm>
              <a:off x="9047" y="2773"/>
              <a:ext cx="1930" cy="5499"/>
            </a:xfrm>
            <a:prstGeom prst="bentArrow">
              <a:avLst>
                <a:gd name="adj1" fmla="val 19637"/>
                <a:gd name="adj2" fmla="val 22720"/>
                <a:gd name="adj3" fmla="val 32746"/>
                <a:gd name="adj4" fmla="val 243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汉仪君黑-45简" panose="020B0604020202020204" charset="-122"/>
                <a:ea typeface="汉仪君黑-45简" panose="020B0604020202020204" charset="-122"/>
                <a:cs typeface="+mn-ea"/>
                <a:sym typeface="汉仪君黑-45简" panose="020B0604020202020204" charset="-122"/>
              </a:endParaRPr>
            </a:p>
          </p:txBody>
        </p:sp>
        <p:sp>
          <p:nvSpPr>
            <p:cNvPr id="18" name="圆角右箭头 17"/>
            <p:cNvSpPr/>
            <p:nvPr/>
          </p:nvSpPr>
          <p:spPr>
            <a:xfrm>
              <a:off x="9047" y="5762"/>
              <a:ext cx="1938" cy="1596"/>
            </a:xfrm>
            <a:prstGeom prst="bentArrow">
              <a:avLst>
                <a:gd name="adj1" fmla="val 23120"/>
                <a:gd name="adj2" fmla="val 26817"/>
                <a:gd name="adj3" fmla="val 38659"/>
                <a:gd name="adj4" fmla="val 243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汉仪君黑-45简" panose="020B0604020202020204" charset="-122"/>
                <a:ea typeface="汉仪君黑-45简" panose="020B0604020202020204" charset="-122"/>
                <a:cs typeface="+mn-ea"/>
                <a:sym typeface="汉仪君黑-45简" panose="020B0604020202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26665" y="1283913"/>
            <a:ext cx="6463664" cy="2044064"/>
            <a:chOff x="3906144" y="1940080"/>
            <a:chExt cx="5751474" cy="1533048"/>
          </a:xfrm>
        </p:grpSpPr>
        <p:sp>
          <p:nvSpPr>
            <p:cNvPr id="19" name="文本框 43"/>
            <p:cNvSpPr txBox="1"/>
            <p:nvPr/>
          </p:nvSpPr>
          <p:spPr>
            <a:xfrm>
              <a:off x="5161083" y="1984371"/>
              <a:ext cx="4496535" cy="1488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457200">
                <a:lnSpc>
                  <a:spcPct val="110000"/>
                </a:lnSpc>
              </a:pPr>
              <a:r>
                <a:rPr kumimoji="1"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杭州一中：不准带手机进校</a:t>
              </a: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l" defTabSz="457200">
                <a:lnSpc>
                  <a:spcPct val="110000"/>
                </a:lnSpc>
              </a:pPr>
              <a:r>
                <a:rPr kumimoji="1"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龙岩一中：带手机进考场，无论是否用于作弊</a:t>
              </a:r>
              <a:endParaRPr kumimoji="1"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l" defTabSz="457200">
                <a:lnSpc>
                  <a:spcPct val="110000"/>
                </a:lnSpc>
              </a:pPr>
              <a:r>
                <a:rPr kumimoji="1"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该科成绩一律以</a:t>
              </a:r>
              <a:r>
                <a:rPr kumimoji="1"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r>
                <a:rPr kumimoji="1"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分论处</a:t>
              </a: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l" defTabSz="457200">
                <a:lnSpc>
                  <a:spcPct val="110000"/>
                </a:lnSpc>
              </a:pPr>
              <a:r>
                <a:rPr kumimoji="1"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浙江台州一中：用手机先与学校签合同</a:t>
              </a: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l" defTabSz="457200">
                <a:lnSpc>
                  <a:spcPct val="110000"/>
                </a:lnSpc>
              </a:pPr>
              <a:r>
                <a:rPr kumimoji="1"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宁波：禁止学生带手机违者扣分</a:t>
              </a: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l" defTabSz="457200">
                <a:lnSpc>
                  <a:spcPct val="110000"/>
                </a:lnSpc>
              </a:pPr>
              <a:r>
                <a:rPr kumimoji="1"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红旗：见到就没收</a:t>
              </a: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l" defTabSz="457200">
                <a:lnSpc>
                  <a:spcPct val="110000"/>
                </a:lnSpc>
              </a:pPr>
              <a:r>
                <a:rPr kumimoji="1"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乌丹一中：见到就摔</a:t>
              </a: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文本框 44"/>
            <p:cNvSpPr txBox="1"/>
            <p:nvPr/>
          </p:nvSpPr>
          <p:spPr>
            <a:xfrm>
              <a:off x="3906144" y="1940080"/>
              <a:ext cx="3322396" cy="3152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457200"/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汉仪君黑-45简" panose="020B0604020202020204" charset="-122"/>
                  <a:sym typeface="Arial" panose="020B0604020202020204" pitchFamily="34" charset="0"/>
                </a:rPr>
                <a:t>我国的做法</a:t>
              </a:r>
              <a:r>
                <a:rPr kumimoji="1"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君黑-45简" panose="020B0604020202020204" charset="-122"/>
                  <a:ea typeface="汉仪君黑-45简" panose="020B0604020202020204" charset="-122"/>
                  <a:cs typeface="汉仪君黑-45简" panose="020B0604020202020204" charset="-122"/>
                  <a:sym typeface="Arial" panose="020B0604020202020204" pitchFamily="34" charset="0"/>
                </a:rPr>
                <a:t> </a:t>
              </a:r>
              <a:endParaRPr lang="zh-CN" altLang="en-US" sz="2135" dirty="0">
                <a:solidFill>
                  <a:schemeClr val="tx1">
                    <a:lumMod val="65000"/>
                    <a:lumOff val="3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+mn-ea"/>
                <a:sym typeface="汉仪君黑-45简" panose="020B0604020202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40685" y="3327977"/>
            <a:ext cx="6194425" cy="3308350"/>
            <a:chOff x="4058703" y="1912933"/>
            <a:chExt cx="5511900" cy="2481262"/>
          </a:xfrm>
        </p:grpSpPr>
        <p:sp>
          <p:nvSpPr>
            <p:cNvPr id="5" name="文本框 43"/>
            <p:cNvSpPr txBox="1"/>
            <p:nvPr/>
          </p:nvSpPr>
          <p:spPr>
            <a:xfrm>
              <a:off x="4872351" y="2165822"/>
              <a:ext cx="4698252" cy="2228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>
                <a:lnSpc>
                  <a:spcPct val="130000"/>
                </a:lnSpc>
              </a:pPr>
              <a:r>
                <a:rPr kumimoji="1"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芬兰：禁止向青少年推销手机否则蹲监狱。</a:t>
              </a: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457200">
                <a:lnSpc>
                  <a:spcPct val="130000"/>
                </a:lnSpc>
              </a:pPr>
              <a:r>
                <a:rPr kumimoji="1"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芬兰市场法院近日决定，禁止芬兰无线通讯公司直接向青少年推销手机入网等移动通信服务。如果违反这一禁令，将被处以</a:t>
              </a:r>
              <a:r>
                <a:rPr kumimoji="1"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10</a:t>
              </a:r>
              <a:r>
                <a:rPr kumimoji="1"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万欧元的罚款。</a:t>
              </a: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457200">
                <a:lnSpc>
                  <a:spcPct val="130000"/>
                </a:lnSpc>
              </a:pPr>
              <a:r>
                <a:rPr kumimoji="1"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美国：为校园手机立法</a:t>
              </a: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457200">
                <a:lnSpc>
                  <a:spcPct val="130000"/>
                </a:lnSpc>
              </a:pPr>
              <a:r>
                <a:rPr kumimoji="1"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大约在</a:t>
              </a:r>
              <a:r>
                <a:rPr kumimoji="1"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10</a:t>
              </a:r>
              <a:r>
                <a:rPr kumimoji="1"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年前，美国各州的学区纷纷制定规则</a:t>
              </a:r>
              <a:r>
                <a:rPr kumimoji="1"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(</a:t>
              </a:r>
              <a:r>
                <a:rPr kumimoji="1"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有些是州议会或地方政府立法</a:t>
              </a:r>
              <a:r>
                <a:rPr kumimoji="1"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)</a:t>
              </a:r>
              <a:r>
                <a:rPr kumimoji="1"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，完全取缔在校学生使用传呼机和手机。</a:t>
              </a: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457200">
                <a:lnSpc>
                  <a:spcPct val="130000"/>
                </a:lnSpc>
              </a:pPr>
              <a:r>
                <a:rPr kumimoji="1"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德国：已开始就禁止在学校使用手机</a:t>
              </a: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 44"/>
            <p:cNvSpPr txBox="1"/>
            <p:nvPr/>
          </p:nvSpPr>
          <p:spPr>
            <a:xfrm>
              <a:off x="4058703" y="1912933"/>
              <a:ext cx="3322396" cy="252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r>
                <a:rPr kumimoji="1"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汉仪君黑-45简" panose="020B0604020202020204" charset="-122"/>
                  <a:sym typeface="Arial" panose="020B0604020202020204" pitchFamily="34" charset="0"/>
                </a:rPr>
                <a:t>国外的做法</a:t>
              </a:r>
              <a:endPara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君黑-45简" panose="020B0604020202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6400" y="412115"/>
            <a:ext cx="11379200" cy="900430"/>
            <a:chOff x="640" y="930"/>
            <a:chExt cx="17920" cy="1418"/>
          </a:xfrm>
        </p:grpSpPr>
        <p:cxnSp>
          <p:nvCxnSpPr>
            <p:cNvPr id="6" name="直接连接符 5"/>
            <p:cNvCxnSpPr/>
            <p:nvPr>
              <p:custDataLst>
                <p:tags r:id="rId2"/>
              </p:custDataLst>
            </p:nvPr>
          </p:nvCxnSpPr>
          <p:spPr>
            <a:xfrm>
              <a:off x="640" y="2300"/>
              <a:ext cx="17920" cy="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>
              <p:custDataLst>
                <p:tags r:id="rId3"/>
              </p:custDataLst>
            </p:nvPr>
          </p:nvSpPr>
          <p:spPr>
            <a:xfrm>
              <a:off x="1286" y="930"/>
              <a:ext cx="11802" cy="85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p>
              <a:r>
                <a:rPr lang="zh-CN" altLang="en-US" sz="28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二、合理使用手机的制度</a:t>
              </a:r>
              <a:endParaRPr lang="zh-CN" altLang="en-US" sz="28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183640" y="1376081"/>
            <a:ext cx="2795270" cy="378460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algn="l"/>
            <a:r>
              <a: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charset="-122"/>
              </a:rPr>
              <a:t>二组同学展示他们的调查</a:t>
            </a:r>
            <a:endParaRPr b="1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>
        <p:random/>
      </p:transition>
    </mc:Choice>
    <mc:Fallback>
      <p:transition spd="slow" advClick="0" advTm="1000">
        <p:random/>
      </p:transition>
    </mc:Fallback>
  </mc:AlternateContent>
</p:sld>
</file>

<file path=ppt/tags/tag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8"/>
  <p:tag name="KSO_WM_UNIT_LAYERLEVEL" val="1"/>
  <p:tag name="KSO_WM_TAG_VERSION" val="1.0"/>
  <p:tag name="KSO_WM_UNIT_TYPE" val="i"/>
  <p:tag name="KSO_WM_UNIT_INDEX" val="8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1.0"/>
  <p:tag name="KSO_WM_UNIT_TYPE" val="i"/>
  <p:tag name="KSO_WM_UNIT_INDEX" val="1"/>
</p:tagLst>
</file>

<file path=ppt/tags/tag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UNIT_TYPE" val="i"/>
  <p:tag name="KSO_WM_UNIT_INDEX" val="2"/>
</p:tagLst>
</file>

<file path=ppt/tags/tag1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4*f*1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&#10;第二级&#10;第三级&#10;第四级&#10;第五级"/>
</p:tagLst>
</file>

<file path=ppt/tags/tag1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4*f*2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&#10;第二级&#10;第三级&#10;第四级&#10;第五级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1.0"/>
  <p:tag name="KSO_WM_BEAUTIFY_FLAG" val="#wm#"/>
  <p:tag name="KSO_WM_UNIT_CONTENT_GROUP_TYPE" val="titlestyle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1.0"/>
  <p:tag name="KSO_WM_UNIT_TYPE" val="i"/>
  <p:tag name="KSO_WM_UNIT_INDEX" val="2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1.0"/>
  <p:tag name="KSO_WM_UNIT_TYPE" val="i"/>
  <p:tag name="KSO_WM_UNIT_INDEX" val="3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TIMING" val="|3.669|3.733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TIMING" val="|3.669|3.733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ISPRING_RESOURCE_PATHS_HASH_PRESENTER" val="1cfe325ac88af4cb1e315171a86c19382325f4f"/>
  <p:tag name="COMMONDATA" val="eyJoZGlkIjoiYTc2ZGZiNzZiNDVlOGViOWVmM2JhOTY0NGJkNjUyYzgifQ=="/>
  <p:tag name="KSO_WPP_MARK_KEY" val="19b2fd34-45a7-476c-8a2a-ffbc41470142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</p:tagLst>
</file>

<file path=ppt/tags/tag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1"/>
  <p:tag name="KSO_WM_UNIT_DIAGRAM_ISNUMVISUAL" val="0"/>
  <p:tag name="KSO_WM_UNIT_DIAGRAM_ISREFERUNIT" val="0"/>
  <p:tag name="KSO_WM_UNIT_ID" val="_3*e*1"/>
  <p:tag name="KSO_WM_UNIT_LAYERLEVEL" val="1"/>
  <p:tag name="KSO_WM_TAG_VERSION" val="1.0"/>
  <p:tag name="KSO_WM_UNIT_PRESET_TEXT" val="01"/>
  <p:tag name="KSO_WM_UNIT_NOCLEAR" val="0"/>
  <p:tag name="KSO_WM_UNIT_VALUE" val="4"/>
  <p:tag name="KSO_WM_UNIT_CONTENT_GROUP_TYPE" val="contentchip"/>
  <p:tag name="KSO_WM_UNIT_TYPE" val="e"/>
  <p:tag name="KSO_WM_UNIT_INDEX" val="1"/>
</p:tagLst>
</file>

<file path=ppt/tags/tag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7"/>
  <p:tag name="KSO_WM_UNIT_LAYERLEVEL" val="1"/>
  <p:tag name="KSO_WM_TAG_VERSION" val="1.0"/>
  <p:tag name="KSO_WM_UNIT_TYPE" val="i"/>
  <p:tag name="KSO_WM_UNIT_INDEX" val="7"/>
</p:tagLst>
</file>

<file path=ppt/theme/theme1.xml><?xml version="1.0" encoding="utf-8"?>
<a:theme xmlns:a="http://schemas.openxmlformats.org/drawingml/2006/main" name="Office 主题">
  <a:themeElements>
    <a:clrScheme name="自定义 22">
      <a:dk1>
        <a:srgbClr val="1F1F1F"/>
      </a:dk1>
      <a:lt1>
        <a:srgbClr val="FFFFFF"/>
      </a:lt1>
      <a:dk2>
        <a:srgbClr val="7F7F7F"/>
      </a:dk2>
      <a:lt2>
        <a:srgbClr val="D8D8D8"/>
      </a:lt2>
      <a:accent1>
        <a:srgbClr val="AD1818"/>
      </a:accent1>
      <a:accent2>
        <a:srgbClr val="6C6C6C"/>
      </a:accent2>
      <a:accent3>
        <a:srgbClr val="589AD6"/>
      </a:accent3>
      <a:accent4>
        <a:srgbClr val="EA6E22"/>
      </a:accent4>
      <a:accent5>
        <a:srgbClr val="7F7F7F"/>
      </a:accent5>
      <a:accent6>
        <a:srgbClr val="B75011"/>
      </a:accent6>
      <a:hlink>
        <a:srgbClr val="AD1818"/>
      </a:hlink>
      <a:folHlink>
        <a:srgbClr val="7F6000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2246</Words>
  <Application>WPS 演示</Application>
  <PresentationFormat>自定义</PresentationFormat>
  <Paragraphs>191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Arial Unicode MS</vt:lpstr>
      <vt:lpstr>仿宋</vt:lpstr>
      <vt:lpstr>Wingdings</vt:lpstr>
      <vt:lpstr>字魂35号-经典雅黑</vt:lpstr>
      <vt:lpstr>黑体</vt:lpstr>
      <vt:lpstr>楷体</vt:lpstr>
      <vt:lpstr>MiSans Bold</vt:lpstr>
      <vt:lpstr>Times New Roman</vt:lpstr>
      <vt:lpstr>汉仪综艺体简</vt:lpstr>
      <vt:lpstr>阿里巴巴普惠体</vt:lpstr>
      <vt:lpstr>Calibri</vt:lpstr>
      <vt:lpstr>Arial Unicode MS</vt:lpstr>
      <vt:lpstr>Arial</vt:lpstr>
      <vt:lpstr>Oswald</vt:lpstr>
      <vt:lpstr>Segoe Print</vt:lpstr>
      <vt:lpstr>Advent Pro Light</vt:lpstr>
      <vt:lpstr>华文楷体</vt:lpstr>
      <vt:lpstr>隶书</vt:lpstr>
      <vt:lpstr>Yu Gothic UI</vt:lpstr>
      <vt:lpstr>Calibri Light</vt:lpstr>
      <vt:lpstr>汉仪君黑-45简</vt:lpstr>
      <vt:lpstr>汉仪雅酷黑简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86138</cp:lastModifiedBy>
  <cp:revision>27</cp:revision>
  <dcterms:created xsi:type="dcterms:W3CDTF">2014-10-29T09:18:00Z</dcterms:created>
  <dcterms:modified xsi:type="dcterms:W3CDTF">2023-11-03T15:37:42Z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00B6C3F5F5E84733A427CEFD67199289_12</vt:lpwstr>
  </property>
  <property fmtid="{D5CDD505-2E9C-101B-9397-08002B2CF9AE}" pid="3" name="KSOProductBuildVer">
    <vt:lpwstr>2052-11.1.0.14309</vt:lpwstr>
  </property>
</Properties>
</file>